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9"/>
  </p:notesMasterIdLst>
  <p:sldIdLst>
    <p:sldId id="259" r:id="rId2"/>
    <p:sldId id="258" r:id="rId3"/>
    <p:sldId id="265" r:id="rId4"/>
    <p:sldId id="277" r:id="rId5"/>
    <p:sldId id="261" r:id="rId6"/>
    <p:sldId id="274" r:id="rId7"/>
    <p:sldId id="280"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4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A14E9-8DED-4EDB-8D99-EC30292DC3CA}" type="datetimeFigureOut">
              <a:rPr lang="en-US" smtClean="0"/>
              <a:t>11/16/2022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A57C6F-1DE1-4884-B671-AA4EBF03C00A}" type="slidenum">
              <a:rPr lang="en-US" smtClean="0"/>
              <a:t>‹#›</a:t>
            </a:fld>
            <a:endParaRPr lang="en-US"/>
          </a:p>
        </p:txBody>
      </p:sp>
    </p:spTree>
    <p:extLst>
      <p:ext uri="{BB962C8B-B14F-4D97-AF65-F5344CB8AC3E}">
        <p14:creationId xmlns:p14="http://schemas.microsoft.com/office/powerpoint/2010/main" val="2614614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2061367" y="2339725"/>
            <a:ext cx="77768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5867" b="1"/>
            </a:lvl1pPr>
            <a:lvl2pPr lvl="1" rtl="0">
              <a:spcBef>
                <a:spcPts val="0"/>
              </a:spcBef>
              <a:spcAft>
                <a:spcPts val="0"/>
              </a:spcAft>
              <a:buSzPts val="4400"/>
              <a:buNone/>
              <a:defRPr sz="5867" b="1"/>
            </a:lvl2pPr>
            <a:lvl3pPr lvl="2" rtl="0">
              <a:spcBef>
                <a:spcPts val="0"/>
              </a:spcBef>
              <a:spcAft>
                <a:spcPts val="0"/>
              </a:spcAft>
              <a:buSzPts val="4400"/>
              <a:buNone/>
              <a:defRPr sz="5867" b="1"/>
            </a:lvl3pPr>
            <a:lvl4pPr lvl="3" rtl="0">
              <a:spcBef>
                <a:spcPts val="0"/>
              </a:spcBef>
              <a:spcAft>
                <a:spcPts val="0"/>
              </a:spcAft>
              <a:buSzPts val="4400"/>
              <a:buNone/>
              <a:defRPr sz="5867" b="1"/>
            </a:lvl4pPr>
            <a:lvl5pPr lvl="4" rtl="0">
              <a:spcBef>
                <a:spcPts val="0"/>
              </a:spcBef>
              <a:spcAft>
                <a:spcPts val="0"/>
              </a:spcAft>
              <a:buSzPts val="4400"/>
              <a:buNone/>
              <a:defRPr sz="5867" b="1"/>
            </a:lvl5pPr>
            <a:lvl6pPr lvl="5" rtl="0">
              <a:spcBef>
                <a:spcPts val="0"/>
              </a:spcBef>
              <a:spcAft>
                <a:spcPts val="0"/>
              </a:spcAft>
              <a:buSzPts val="4400"/>
              <a:buNone/>
              <a:defRPr sz="5867" b="1"/>
            </a:lvl6pPr>
            <a:lvl7pPr lvl="6" rtl="0">
              <a:spcBef>
                <a:spcPts val="0"/>
              </a:spcBef>
              <a:spcAft>
                <a:spcPts val="0"/>
              </a:spcAft>
              <a:buSzPts val="4400"/>
              <a:buNone/>
              <a:defRPr sz="5867" b="1"/>
            </a:lvl7pPr>
            <a:lvl8pPr lvl="7" rtl="0">
              <a:spcBef>
                <a:spcPts val="0"/>
              </a:spcBef>
              <a:spcAft>
                <a:spcPts val="0"/>
              </a:spcAft>
              <a:buSzPts val="4400"/>
              <a:buNone/>
              <a:defRPr sz="5867" b="1"/>
            </a:lvl8pPr>
            <a:lvl9pPr lvl="8" rtl="0">
              <a:spcBef>
                <a:spcPts val="0"/>
              </a:spcBef>
              <a:spcAft>
                <a:spcPts val="0"/>
              </a:spcAft>
              <a:buSzPts val="4400"/>
              <a:buNone/>
              <a:defRPr sz="5867" b="1"/>
            </a:lvl9pPr>
          </a:lstStyle>
          <a:p>
            <a:r>
              <a:rPr lang="en-US"/>
              <a:t>Click to edit Master title style</a:t>
            </a:r>
            <a:endParaRPr/>
          </a:p>
        </p:txBody>
      </p:sp>
      <p:sp>
        <p:nvSpPr>
          <p:cNvPr id="28" name="Google Shape;28;p3"/>
          <p:cNvSpPr txBox="1">
            <a:spLocks noGrp="1"/>
          </p:cNvSpPr>
          <p:nvPr>
            <p:ph type="subTitle" idx="1"/>
          </p:nvPr>
        </p:nvSpPr>
        <p:spPr>
          <a:xfrm>
            <a:off x="2061367" y="4015348"/>
            <a:ext cx="77768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4000">
                <a:solidFill>
                  <a:schemeClr val="accent3"/>
                </a:solidFill>
              </a:defRPr>
            </a:lvl2pPr>
            <a:lvl3pPr lvl="2" rtl="0">
              <a:spcBef>
                <a:spcPts val="0"/>
              </a:spcBef>
              <a:spcAft>
                <a:spcPts val="0"/>
              </a:spcAft>
              <a:buClr>
                <a:schemeClr val="accent3"/>
              </a:buClr>
              <a:buSzPts val="3000"/>
              <a:buNone/>
              <a:defRPr sz="4000">
                <a:solidFill>
                  <a:schemeClr val="accent3"/>
                </a:solidFill>
              </a:defRPr>
            </a:lvl3pPr>
            <a:lvl4pPr lvl="3" rtl="0">
              <a:spcBef>
                <a:spcPts val="0"/>
              </a:spcBef>
              <a:spcAft>
                <a:spcPts val="0"/>
              </a:spcAft>
              <a:buClr>
                <a:schemeClr val="accent3"/>
              </a:buClr>
              <a:buSzPts val="3000"/>
              <a:buNone/>
              <a:defRPr sz="4000">
                <a:solidFill>
                  <a:schemeClr val="accent3"/>
                </a:solidFill>
              </a:defRPr>
            </a:lvl4pPr>
            <a:lvl5pPr lvl="4" rtl="0">
              <a:spcBef>
                <a:spcPts val="0"/>
              </a:spcBef>
              <a:spcAft>
                <a:spcPts val="0"/>
              </a:spcAft>
              <a:buClr>
                <a:schemeClr val="accent3"/>
              </a:buClr>
              <a:buSzPts val="3000"/>
              <a:buNone/>
              <a:defRPr sz="4000">
                <a:solidFill>
                  <a:schemeClr val="accent3"/>
                </a:solidFill>
              </a:defRPr>
            </a:lvl5pPr>
            <a:lvl6pPr lvl="5" rtl="0">
              <a:spcBef>
                <a:spcPts val="0"/>
              </a:spcBef>
              <a:spcAft>
                <a:spcPts val="0"/>
              </a:spcAft>
              <a:buClr>
                <a:schemeClr val="accent3"/>
              </a:buClr>
              <a:buSzPts val="3000"/>
              <a:buNone/>
              <a:defRPr sz="4000">
                <a:solidFill>
                  <a:schemeClr val="accent3"/>
                </a:solidFill>
              </a:defRPr>
            </a:lvl6pPr>
            <a:lvl7pPr lvl="6" rtl="0">
              <a:spcBef>
                <a:spcPts val="0"/>
              </a:spcBef>
              <a:spcAft>
                <a:spcPts val="0"/>
              </a:spcAft>
              <a:buClr>
                <a:schemeClr val="accent3"/>
              </a:buClr>
              <a:buSzPts val="3000"/>
              <a:buNone/>
              <a:defRPr sz="4000">
                <a:solidFill>
                  <a:schemeClr val="accent3"/>
                </a:solidFill>
              </a:defRPr>
            </a:lvl7pPr>
            <a:lvl8pPr lvl="7" rtl="0">
              <a:spcBef>
                <a:spcPts val="0"/>
              </a:spcBef>
              <a:spcAft>
                <a:spcPts val="0"/>
              </a:spcAft>
              <a:buClr>
                <a:schemeClr val="accent3"/>
              </a:buClr>
              <a:buSzPts val="3000"/>
              <a:buNone/>
              <a:defRPr sz="4000">
                <a:solidFill>
                  <a:schemeClr val="accent3"/>
                </a:solidFill>
              </a:defRPr>
            </a:lvl8pPr>
            <a:lvl9pPr lvl="8" rtl="0">
              <a:spcBef>
                <a:spcPts val="0"/>
              </a:spcBef>
              <a:spcAft>
                <a:spcPts val="0"/>
              </a:spcAft>
              <a:buClr>
                <a:schemeClr val="accent3"/>
              </a:buClr>
              <a:buSzPts val="3000"/>
              <a:buNone/>
              <a:defRPr sz="4000">
                <a:solidFill>
                  <a:schemeClr val="accent3"/>
                </a:solidFill>
              </a:defRPr>
            </a:lvl9pPr>
          </a:lstStyle>
          <a:p>
            <a:r>
              <a:rPr lang="en-US"/>
              <a:t>Click to edit Master subtitle style</a:t>
            </a:r>
            <a:endParaRPr/>
          </a:p>
        </p:txBody>
      </p:sp>
    </p:spTree>
    <p:extLst>
      <p:ext uri="{BB962C8B-B14F-4D97-AF65-F5344CB8AC3E}">
        <p14:creationId xmlns:p14="http://schemas.microsoft.com/office/powerpoint/2010/main" val="304848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7936" y="0"/>
            <a:ext cx="12187469" cy="6858000"/>
          </a:xfrm>
          <a:prstGeom prst="rect">
            <a:avLst/>
          </a:prstGeom>
          <a:noFill/>
          <a:ln>
            <a:noFill/>
          </a:ln>
        </p:spPr>
      </p:pic>
      <p:sp>
        <p:nvSpPr>
          <p:cNvPr id="31" name="Google Shape;31;p4"/>
          <p:cNvSpPr txBox="1">
            <a:spLocks noGrp="1"/>
          </p:cNvSpPr>
          <p:nvPr>
            <p:ph type="body" idx="1"/>
          </p:nvPr>
        </p:nvSpPr>
        <p:spPr>
          <a:xfrm>
            <a:off x="1620400" y="2298200"/>
            <a:ext cx="8951200" cy="1093200"/>
          </a:xfrm>
          <a:prstGeom prst="rect">
            <a:avLst/>
          </a:prstGeom>
        </p:spPr>
        <p:txBody>
          <a:bodyPr spcFirstLastPara="1" wrap="square" lIns="91425" tIns="91425" rIns="91425" bIns="91425" anchor="t" anchorCtr="0">
            <a:noAutofit/>
          </a:bodyPr>
          <a:lstStyle>
            <a:lvl1pPr marL="609585" lvl="0" indent="-609585" algn="ctr" rtl="0">
              <a:spcBef>
                <a:spcPts val="800"/>
              </a:spcBef>
              <a:spcAft>
                <a:spcPts val="0"/>
              </a:spcAft>
              <a:buClr>
                <a:schemeClr val="dk1"/>
              </a:buClr>
              <a:buSzPts val="3600"/>
              <a:buChar char="◎"/>
              <a:defRPr sz="4800" i="1"/>
            </a:lvl1pPr>
            <a:lvl2pPr marL="1219170" lvl="1" indent="-609585" algn="ctr" rtl="0">
              <a:spcBef>
                <a:spcPts val="0"/>
              </a:spcBef>
              <a:spcAft>
                <a:spcPts val="0"/>
              </a:spcAft>
              <a:buClr>
                <a:schemeClr val="dk1"/>
              </a:buClr>
              <a:buSzPts val="3600"/>
              <a:buChar char="○"/>
              <a:defRPr sz="4800" i="1"/>
            </a:lvl2pPr>
            <a:lvl3pPr marL="1828754" lvl="2" indent="-609585" algn="ctr" rtl="0">
              <a:spcBef>
                <a:spcPts val="0"/>
              </a:spcBef>
              <a:spcAft>
                <a:spcPts val="0"/>
              </a:spcAft>
              <a:buClr>
                <a:schemeClr val="dk1"/>
              </a:buClr>
              <a:buSzPts val="3600"/>
              <a:buChar char="◉"/>
              <a:defRPr sz="4800" i="1"/>
            </a:lvl3pPr>
            <a:lvl4pPr marL="2438339" lvl="3" indent="-609585" algn="ctr" rtl="0">
              <a:spcBef>
                <a:spcPts val="0"/>
              </a:spcBef>
              <a:spcAft>
                <a:spcPts val="0"/>
              </a:spcAft>
              <a:buSzPts val="3600"/>
              <a:buChar char="●"/>
              <a:defRPr sz="4800" i="1"/>
            </a:lvl4pPr>
            <a:lvl5pPr marL="3047924" lvl="4" indent="-609585" algn="ctr" rtl="0">
              <a:spcBef>
                <a:spcPts val="0"/>
              </a:spcBef>
              <a:spcAft>
                <a:spcPts val="0"/>
              </a:spcAft>
              <a:buSzPts val="3600"/>
              <a:buChar char="○"/>
              <a:defRPr sz="4800" i="1"/>
            </a:lvl5pPr>
            <a:lvl6pPr marL="3657509" lvl="5" indent="-609585" algn="ctr" rtl="0">
              <a:spcBef>
                <a:spcPts val="0"/>
              </a:spcBef>
              <a:spcAft>
                <a:spcPts val="0"/>
              </a:spcAft>
              <a:buSzPts val="3600"/>
              <a:buChar char="■"/>
              <a:defRPr sz="4800" i="1"/>
            </a:lvl6pPr>
            <a:lvl7pPr marL="4267093" lvl="6" indent="-609585" algn="ctr" rtl="0">
              <a:spcBef>
                <a:spcPts val="0"/>
              </a:spcBef>
              <a:spcAft>
                <a:spcPts val="0"/>
              </a:spcAft>
              <a:buSzPts val="3600"/>
              <a:buChar char="●"/>
              <a:defRPr sz="4800" i="1"/>
            </a:lvl7pPr>
            <a:lvl8pPr marL="4876678" lvl="7" indent="-609585" algn="ctr" rtl="0">
              <a:spcBef>
                <a:spcPts val="0"/>
              </a:spcBef>
              <a:spcAft>
                <a:spcPts val="0"/>
              </a:spcAft>
              <a:buSzPts val="3600"/>
              <a:buChar char="○"/>
              <a:defRPr sz="4800" i="1"/>
            </a:lvl8pPr>
            <a:lvl9pPr marL="5486263" lvl="8" indent="-609585" algn="ctr">
              <a:spcBef>
                <a:spcPts val="0"/>
              </a:spcBef>
              <a:spcAft>
                <a:spcPts val="0"/>
              </a:spcAft>
              <a:buSzPts val="3600"/>
              <a:buChar char="■"/>
              <a:defRPr sz="4800" i="1"/>
            </a:lvl9pPr>
          </a:lstStyle>
          <a:p>
            <a:pPr lvl="0"/>
            <a:r>
              <a:rPr lang="en-US"/>
              <a:t>Click to edit Master text styles</a:t>
            </a:r>
          </a:p>
        </p:txBody>
      </p:sp>
      <p:grpSp>
        <p:nvGrpSpPr>
          <p:cNvPr id="32" name="Google Shape;32;p4"/>
          <p:cNvGrpSpPr/>
          <p:nvPr/>
        </p:nvGrpSpPr>
        <p:grpSpPr>
          <a:xfrm>
            <a:off x="5119529" y="1043892"/>
            <a:ext cx="1952764" cy="1123609"/>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0" b="1">
                  <a:solidFill>
                    <a:schemeClr val="accent1"/>
                  </a:solidFill>
                  <a:latin typeface="Source Sans Pro"/>
                  <a:ea typeface="Source Sans Pro"/>
                  <a:cs typeface="Source Sans Pro"/>
                  <a:sym typeface="Source Sans Pro"/>
                </a:rPr>
                <a:t>“</a:t>
              </a:r>
              <a:endParaRPr sz="8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6" name="Google Shape;36;p4"/>
          <p:cNvCxnSpPr>
            <a:endCxn id="34" idx="1"/>
          </p:cNvCxnSpPr>
          <p:nvPr/>
        </p:nvCxnSpPr>
        <p:spPr>
          <a:xfrm>
            <a:off x="5000681" y="520396"/>
            <a:ext cx="709600" cy="7140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5817203" y="581500"/>
            <a:ext cx="278800" cy="4928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6272680" y="469240"/>
            <a:ext cx="462800" cy="6328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116"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87B3DEAF-EEF1-47BE-8B24-481AB722969E}" type="slidenum">
              <a:rPr lang="en-US" smtClean="0"/>
              <a:t>‹#›</a:t>
            </a:fld>
            <a:endParaRPr lang="en-US"/>
          </a:p>
        </p:txBody>
      </p:sp>
    </p:spTree>
    <p:extLst>
      <p:ext uri="{BB962C8B-B14F-4D97-AF65-F5344CB8AC3E}">
        <p14:creationId xmlns:p14="http://schemas.microsoft.com/office/powerpoint/2010/main" val="1664684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42" name="Google Shape;42;p5"/>
          <p:cNvSpPr txBox="1">
            <a:spLocks noGrp="1"/>
          </p:cNvSpPr>
          <p:nvPr>
            <p:ph type="body" idx="1"/>
          </p:nvPr>
        </p:nvSpPr>
        <p:spPr>
          <a:xfrm>
            <a:off x="1048200" y="1682267"/>
            <a:ext cx="10095600" cy="47648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sz="3200"/>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sz="3200"/>
            </a:lvl4pPr>
            <a:lvl5pPr marL="3047924" lvl="4" indent="-507987">
              <a:spcBef>
                <a:spcPts val="0"/>
              </a:spcBef>
              <a:spcAft>
                <a:spcPts val="0"/>
              </a:spcAft>
              <a:buSzPts val="2400"/>
              <a:buChar char="○"/>
              <a:defRPr sz="3200"/>
            </a:lvl5pPr>
            <a:lvl6pPr marL="3657509" lvl="5" indent="-507987">
              <a:spcBef>
                <a:spcPts val="0"/>
              </a:spcBef>
              <a:spcAft>
                <a:spcPts val="0"/>
              </a:spcAft>
              <a:buSzPts val="2400"/>
              <a:buChar char="■"/>
              <a:defRPr sz="3200"/>
            </a:lvl6pPr>
            <a:lvl7pPr marL="4267093" lvl="6" indent="-507987">
              <a:spcBef>
                <a:spcPts val="0"/>
              </a:spcBef>
              <a:spcAft>
                <a:spcPts val="0"/>
              </a:spcAft>
              <a:buSzPts val="2400"/>
              <a:buChar char="●"/>
              <a:defRPr sz="3200"/>
            </a:lvl7pPr>
            <a:lvl8pPr marL="4876678" lvl="7" indent="-507987">
              <a:spcBef>
                <a:spcPts val="0"/>
              </a:spcBef>
              <a:spcAft>
                <a:spcPts val="0"/>
              </a:spcAft>
              <a:buSzPts val="2400"/>
              <a:buChar char="○"/>
              <a:defRPr sz="3200"/>
            </a:lvl8pPr>
            <a:lvl9pPr marL="5486263" lvl="8" indent="-507987">
              <a:spcBef>
                <a:spcPts val="0"/>
              </a:spcBef>
              <a:spcAft>
                <a:spcPts val="0"/>
              </a:spcAft>
              <a:buSzPts val="2400"/>
              <a:buChar char="■"/>
              <a:defRPr sz="3200"/>
            </a:lvl9pPr>
          </a:lstStyle>
          <a:p>
            <a:pPr lvl="0"/>
            <a:r>
              <a:rPr lang="en-US"/>
              <a:t>Click to edit Master text styles</a:t>
            </a:r>
          </a:p>
        </p:txBody>
      </p:sp>
      <p:sp>
        <p:nvSpPr>
          <p:cNvPr id="43" name="Google Shape;43;p5"/>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7B3DEAF-EEF1-47BE-8B24-481AB722969E}" type="slidenum">
              <a:rPr lang="en-US" smtClean="0"/>
              <a:t>‹#›</a:t>
            </a:fld>
            <a:endParaRPr lang="en-US"/>
          </a:p>
        </p:txBody>
      </p:sp>
    </p:spTree>
    <p:extLst>
      <p:ext uri="{BB962C8B-B14F-4D97-AF65-F5344CB8AC3E}">
        <p14:creationId xmlns:p14="http://schemas.microsoft.com/office/powerpoint/2010/main" val="4183816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46" name="Google Shape;46;p6"/>
          <p:cNvSpPr txBox="1">
            <a:spLocks noGrp="1"/>
          </p:cNvSpPr>
          <p:nvPr>
            <p:ph type="body" idx="1"/>
          </p:nvPr>
        </p:nvSpPr>
        <p:spPr>
          <a:xfrm>
            <a:off x="1048183"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47" name="Google Shape;47;p6"/>
          <p:cNvSpPr txBox="1">
            <a:spLocks noGrp="1"/>
          </p:cNvSpPr>
          <p:nvPr>
            <p:ph type="body" idx="2"/>
          </p:nvPr>
        </p:nvSpPr>
        <p:spPr>
          <a:xfrm>
            <a:off x="6243545"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48" name="Google Shape;48;p6"/>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7B3DEAF-EEF1-47BE-8B24-481AB722969E}" type="slidenum">
              <a:rPr lang="en-US" smtClean="0"/>
              <a:t>‹#›</a:t>
            </a:fld>
            <a:endParaRPr lang="en-US"/>
          </a:p>
        </p:txBody>
      </p:sp>
    </p:spTree>
    <p:extLst>
      <p:ext uri="{BB962C8B-B14F-4D97-AF65-F5344CB8AC3E}">
        <p14:creationId xmlns:p14="http://schemas.microsoft.com/office/powerpoint/2010/main" val="2326405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t>Click to edit Master title style</a:t>
            </a:r>
            <a:endParaRPr/>
          </a:p>
        </p:txBody>
      </p:sp>
      <p:sp>
        <p:nvSpPr>
          <p:cNvPr id="51" name="Google Shape;51;p7"/>
          <p:cNvSpPr txBox="1">
            <a:spLocks noGrp="1"/>
          </p:cNvSpPr>
          <p:nvPr>
            <p:ph type="body" idx="1"/>
          </p:nvPr>
        </p:nvSpPr>
        <p:spPr>
          <a:xfrm>
            <a:off x="1048200"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52" name="Google Shape;52;p7"/>
          <p:cNvSpPr txBox="1">
            <a:spLocks noGrp="1"/>
          </p:cNvSpPr>
          <p:nvPr>
            <p:ph type="body" idx="2"/>
          </p:nvPr>
        </p:nvSpPr>
        <p:spPr>
          <a:xfrm>
            <a:off x="4439989"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53" name="Google Shape;53;p7"/>
          <p:cNvSpPr txBox="1">
            <a:spLocks noGrp="1"/>
          </p:cNvSpPr>
          <p:nvPr>
            <p:ph type="body" idx="3"/>
          </p:nvPr>
        </p:nvSpPr>
        <p:spPr>
          <a:xfrm>
            <a:off x="7831779" y="1600200"/>
            <a:ext cx="3226400" cy="496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a:lvl4pPr>
            <a:lvl5pPr marL="3047924" lvl="4" indent="-457189" rtl="0">
              <a:spcBef>
                <a:spcPts val="0"/>
              </a:spcBef>
              <a:spcAft>
                <a:spcPts val="0"/>
              </a:spcAft>
              <a:buSzPts val="1800"/>
              <a:buChar char="○"/>
              <a:defRPr/>
            </a:lvl5pPr>
            <a:lvl6pPr marL="3657509" lvl="5" indent="-457189" rtl="0">
              <a:spcBef>
                <a:spcPts val="0"/>
              </a:spcBef>
              <a:spcAft>
                <a:spcPts val="0"/>
              </a:spcAft>
              <a:buSzPts val="1800"/>
              <a:buChar char="■"/>
              <a:defRPr/>
            </a:lvl6pPr>
            <a:lvl7pPr marL="4267093" lvl="6" indent="-457189" rtl="0">
              <a:spcBef>
                <a:spcPts val="0"/>
              </a:spcBef>
              <a:spcAft>
                <a:spcPts val="0"/>
              </a:spcAft>
              <a:buSzPts val="1800"/>
              <a:buChar char="●"/>
              <a:defRPr/>
            </a:lvl7pPr>
            <a:lvl8pPr marL="4876678" lvl="7" indent="-457189" rtl="0">
              <a:spcBef>
                <a:spcPts val="0"/>
              </a:spcBef>
              <a:spcAft>
                <a:spcPts val="0"/>
              </a:spcAft>
              <a:buSzPts val="1800"/>
              <a:buChar char="○"/>
              <a:defRPr/>
            </a:lvl8pPr>
            <a:lvl9pPr marL="5486263" lvl="8" indent="-457189" rtl="0">
              <a:spcBef>
                <a:spcPts val="0"/>
              </a:spcBef>
              <a:spcAft>
                <a:spcPts val="0"/>
              </a:spcAft>
              <a:buSzPts val="1800"/>
              <a:buChar char="■"/>
              <a:defRPr/>
            </a:lvl9pPr>
          </a:lstStyle>
          <a:p>
            <a:pPr lvl="0"/>
            <a:r>
              <a:rPr lang="en-US"/>
              <a:t>Click to edit Master text styles</a:t>
            </a:r>
          </a:p>
        </p:txBody>
      </p:sp>
      <p:sp>
        <p:nvSpPr>
          <p:cNvPr id="54" name="Google Shape;54;p7"/>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7B3DEAF-EEF1-47BE-8B24-481AB722969E}" type="slidenum">
              <a:rPr lang="en-US" smtClean="0"/>
              <a:t>‹#›</a:t>
            </a:fld>
            <a:endParaRPr lang="en-US"/>
          </a:p>
        </p:txBody>
      </p:sp>
    </p:spTree>
    <p:extLst>
      <p:ext uri="{BB962C8B-B14F-4D97-AF65-F5344CB8AC3E}">
        <p14:creationId xmlns:p14="http://schemas.microsoft.com/office/powerpoint/2010/main" val="234856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609600" y="5407124"/>
            <a:ext cx="10972800" cy="4916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800"/>
              <a:buNone/>
              <a:defRPr sz="2400"/>
            </a:lvl1pPr>
          </a:lstStyle>
          <a:p>
            <a:pPr lvl="0"/>
            <a:r>
              <a:rPr lang="en-US"/>
              <a:t>Click to edit Master text styles</a:t>
            </a:r>
          </a:p>
        </p:txBody>
      </p:sp>
      <p:sp>
        <p:nvSpPr>
          <p:cNvPr id="60" name="Google Shape;60;p9"/>
          <p:cNvSpPr txBox="1">
            <a:spLocks noGrp="1"/>
          </p:cNvSpPr>
          <p:nvPr>
            <p:ph type="sldNum" idx="12"/>
          </p:nvPr>
        </p:nvSpPr>
        <p:spPr>
          <a:xfrm>
            <a:off x="-123"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87B3DEAF-EEF1-47BE-8B24-481AB722969E}" type="slidenum">
              <a:rPr lang="en-US" smtClean="0"/>
              <a:t>‹#›</a:t>
            </a:fld>
            <a:endParaRPr lang="en-US"/>
          </a:p>
        </p:txBody>
      </p:sp>
    </p:spTree>
    <p:extLst>
      <p:ext uri="{BB962C8B-B14F-4D97-AF65-F5344CB8AC3E}">
        <p14:creationId xmlns:p14="http://schemas.microsoft.com/office/powerpoint/2010/main" val="971459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7B3DEAF-EEF1-47BE-8B24-481AB722969E}" type="slidenum">
              <a:rPr lang="en-US" smtClean="0"/>
              <a:t>‹#›</a:t>
            </a:fld>
            <a:endParaRPr lang="en-US"/>
          </a:p>
        </p:txBody>
      </p:sp>
    </p:spTree>
    <p:extLst>
      <p:ext uri="{BB962C8B-B14F-4D97-AF65-F5344CB8AC3E}">
        <p14:creationId xmlns:p14="http://schemas.microsoft.com/office/powerpoint/2010/main" val="2495749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complete pattern">
  <p:cSld name="Blank complete pattern">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35400" y="-19800"/>
            <a:ext cx="12262800" cy="6897600"/>
          </a:xfrm>
          <a:prstGeom prst="rect">
            <a:avLst/>
          </a:prstGeom>
          <a:solidFill>
            <a:srgbClr val="CFD8DC">
              <a:alpha val="492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11"/>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7B3DEAF-EEF1-47BE-8B24-481AB722969E}" type="slidenum">
              <a:rPr lang="en-US" smtClean="0"/>
              <a:t>‹#›</a:t>
            </a:fld>
            <a:endParaRPr lang="en-US"/>
          </a:p>
        </p:txBody>
      </p:sp>
    </p:spTree>
    <p:extLst>
      <p:ext uri="{BB962C8B-B14F-4D97-AF65-F5344CB8AC3E}">
        <p14:creationId xmlns:p14="http://schemas.microsoft.com/office/powerpoint/2010/main" val="348830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90407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8200" y="410827"/>
            <a:ext cx="10095600" cy="9368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1048200" y="1682267"/>
            <a:ext cx="10095600" cy="4764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11205845" y="6333135"/>
            <a:ext cx="731600" cy="524800"/>
          </a:xfrm>
          <a:prstGeom prst="rect">
            <a:avLst/>
          </a:prstGeom>
          <a:noFill/>
          <a:ln>
            <a:noFill/>
          </a:ln>
        </p:spPr>
        <p:txBody>
          <a:bodyPr spcFirstLastPara="1" wrap="square" lIns="91425" tIns="91425" rIns="91425" bIns="91425" anchor="t" anchorCtr="0">
            <a:noAutofit/>
          </a:bodyPr>
          <a:lstStyle>
            <a:lvl1pPr lvl="0" algn="r">
              <a:buNone/>
              <a:defRPr sz="1733" b="1">
                <a:solidFill>
                  <a:schemeClr val="accent1"/>
                </a:solidFill>
                <a:latin typeface="Source Sans Pro"/>
                <a:ea typeface="Source Sans Pro"/>
                <a:cs typeface="Source Sans Pro"/>
                <a:sym typeface="Source Sans Pro"/>
              </a:defRPr>
            </a:lvl1pPr>
            <a:lvl2pPr lvl="1" algn="r">
              <a:buNone/>
              <a:defRPr sz="1733" b="1">
                <a:solidFill>
                  <a:schemeClr val="accent1"/>
                </a:solidFill>
                <a:latin typeface="Source Sans Pro"/>
                <a:ea typeface="Source Sans Pro"/>
                <a:cs typeface="Source Sans Pro"/>
                <a:sym typeface="Source Sans Pro"/>
              </a:defRPr>
            </a:lvl2pPr>
            <a:lvl3pPr lvl="2" algn="r">
              <a:buNone/>
              <a:defRPr sz="1733" b="1">
                <a:solidFill>
                  <a:schemeClr val="accent1"/>
                </a:solidFill>
                <a:latin typeface="Source Sans Pro"/>
                <a:ea typeface="Source Sans Pro"/>
                <a:cs typeface="Source Sans Pro"/>
                <a:sym typeface="Source Sans Pro"/>
              </a:defRPr>
            </a:lvl3pPr>
            <a:lvl4pPr lvl="3" algn="r">
              <a:buNone/>
              <a:defRPr sz="1733" b="1">
                <a:solidFill>
                  <a:schemeClr val="accent1"/>
                </a:solidFill>
                <a:latin typeface="Source Sans Pro"/>
                <a:ea typeface="Source Sans Pro"/>
                <a:cs typeface="Source Sans Pro"/>
                <a:sym typeface="Source Sans Pro"/>
              </a:defRPr>
            </a:lvl4pPr>
            <a:lvl5pPr lvl="4" algn="r">
              <a:buNone/>
              <a:defRPr sz="1733" b="1">
                <a:solidFill>
                  <a:schemeClr val="accent1"/>
                </a:solidFill>
                <a:latin typeface="Source Sans Pro"/>
                <a:ea typeface="Source Sans Pro"/>
                <a:cs typeface="Source Sans Pro"/>
                <a:sym typeface="Source Sans Pro"/>
              </a:defRPr>
            </a:lvl5pPr>
            <a:lvl6pPr lvl="5" algn="r">
              <a:buNone/>
              <a:defRPr sz="1733" b="1">
                <a:solidFill>
                  <a:schemeClr val="accent1"/>
                </a:solidFill>
                <a:latin typeface="Source Sans Pro"/>
                <a:ea typeface="Source Sans Pro"/>
                <a:cs typeface="Source Sans Pro"/>
                <a:sym typeface="Source Sans Pro"/>
              </a:defRPr>
            </a:lvl6pPr>
            <a:lvl7pPr lvl="6" algn="r">
              <a:buNone/>
              <a:defRPr sz="1733" b="1">
                <a:solidFill>
                  <a:schemeClr val="accent1"/>
                </a:solidFill>
                <a:latin typeface="Source Sans Pro"/>
                <a:ea typeface="Source Sans Pro"/>
                <a:cs typeface="Source Sans Pro"/>
                <a:sym typeface="Source Sans Pro"/>
              </a:defRPr>
            </a:lvl7pPr>
            <a:lvl8pPr lvl="7" algn="r">
              <a:buNone/>
              <a:defRPr sz="1733" b="1">
                <a:solidFill>
                  <a:schemeClr val="accent1"/>
                </a:solidFill>
                <a:latin typeface="Source Sans Pro"/>
                <a:ea typeface="Source Sans Pro"/>
                <a:cs typeface="Source Sans Pro"/>
                <a:sym typeface="Source Sans Pro"/>
              </a:defRPr>
            </a:lvl8pPr>
            <a:lvl9pPr lvl="8" algn="r">
              <a:buNone/>
              <a:defRPr sz="1733" b="1">
                <a:solidFill>
                  <a:schemeClr val="accent1"/>
                </a:solidFill>
                <a:latin typeface="Source Sans Pro"/>
                <a:ea typeface="Source Sans Pro"/>
                <a:cs typeface="Source Sans Pro"/>
                <a:sym typeface="Source Sans Pro"/>
              </a:defRPr>
            </a:lvl9pPr>
          </a:lstStyle>
          <a:p>
            <a:fld id="{87B3DEAF-EEF1-47BE-8B24-481AB722969E}" type="slidenum">
              <a:rPr lang="en-US" smtClean="0"/>
              <a:t>‹#›</a:t>
            </a:fld>
            <a:endParaRPr lang="en-US"/>
          </a:p>
        </p:txBody>
      </p:sp>
    </p:spTree>
    <p:extLst>
      <p:ext uri="{BB962C8B-B14F-4D97-AF65-F5344CB8AC3E}">
        <p14:creationId xmlns:p14="http://schemas.microsoft.com/office/powerpoint/2010/main" val="1148378827"/>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9" r:id="rId6"/>
    <p:sldLayoutId id="2147483670" r:id="rId7"/>
    <p:sldLayoutId id="2147483671" r:id="rId8"/>
    <p:sldLayoutId id="2147483672" r:id="rId9"/>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2061367" y="2339725"/>
            <a:ext cx="7776800" cy="1546400"/>
          </a:xfrm>
          <a:prstGeom prst="rect">
            <a:avLst/>
          </a:prstGeom>
        </p:spPr>
        <p:txBody>
          <a:bodyPr spcFirstLastPara="1" wrap="square" lIns="121900" tIns="121900" rIns="121900" bIns="121900" anchor="b" anchorCtr="0">
            <a:noAutofit/>
          </a:bodyPr>
          <a:lstStyle/>
          <a:p>
            <a:endParaRPr sz="8000" dirty="0">
              <a:solidFill>
                <a:schemeClr val="accent4"/>
              </a:solidFill>
            </a:endParaRPr>
          </a:p>
          <a:p>
            <a:r>
              <a:rPr lang="en" dirty="0"/>
              <a:t>Stand By Me</a:t>
            </a:r>
            <a:endParaRPr dirty="0"/>
          </a:p>
        </p:txBody>
      </p:sp>
      <p:sp>
        <p:nvSpPr>
          <p:cNvPr id="98" name="Google Shape;98;p15"/>
          <p:cNvSpPr txBox="1">
            <a:spLocks noGrp="1"/>
          </p:cNvSpPr>
          <p:nvPr>
            <p:ph type="subTitle" idx="1"/>
          </p:nvPr>
        </p:nvSpPr>
        <p:spPr>
          <a:xfrm>
            <a:off x="2061367" y="4015348"/>
            <a:ext cx="7776800" cy="1046400"/>
          </a:xfrm>
          <a:prstGeom prst="rect">
            <a:avLst/>
          </a:prstGeom>
        </p:spPr>
        <p:txBody>
          <a:bodyPr spcFirstLastPara="1" wrap="square" lIns="121900" tIns="121900" rIns="121900" bIns="121900" anchor="t" anchorCtr="0">
            <a:noAutofit/>
          </a:bodyPr>
          <a:lstStyle/>
          <a:p>
            <a:pPr marL="0" indent="0"/>
            <a:r>
              <a:rPr lang="en" dirty="0"/>
              <a:t>The online therapy application</a:t>
            </a:r>
            <a:endParaRPr dirty="0"/>
          </a:p>
        </p:txBody>
      </p:sp>
      <p:sp>
        <p:nvSpPr>
          <p:cNvPr id="99" name="Google Shape;99;p15"/>
          <p:cNvSpPr txBox="1">
            <a:spLocks noGrp="1"/>
          </p:cNvSpPr>
          <p:nvPr>
            <p:ph type="sldNum" idx="4294967295"/>
          </p:nvPr>
        </p:nvSpPr>
        <p:spPr>
          <a:xfrm>
            <a:off x="11205845" y="6333135"/>
            <a:ext cx="731600" cy="524800"/>
          </a:xfrm>
          <a:prstGeom prst="rect">
            <a:avLst/>
          </a:prstGeom>
        </p:spPr>
        <p:txBody>
          <a:bodyPr spcFirstLastPara="1" wrap="square" lIns="121900" tIns="121900" rIns="121900" bIns="121900" anchor="t" anchorCtr="0">
            <a:noAutofit/>
          </a:bodyPr>
          <a:lstStyle/>
          <a:p>
            <a:fld id="{00000000-1234-1234-1234-123412341234}" type="slidenum">
              <a:rPr lang="en"/>
              <a:pPr/>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4"/>
          <p:cNvSpPr/>
          <p:nvPr/>
        </p:nvSpPr>
        <p:spPr>
          <a:xfrm>
            <a:off x="7840508" y="3416033"/>
            <a:ext cx="1842400" cy="1820800"/>
          </a:xfrm>
          <a:prstGeom prst="ellipse">
            <a:avLst/>
          </a:prstGeom>
          <a:noFill/>
          <a:ln w="9525" cap="flat" cmpd="sng">
            <a:solidFill>
              <a:srgbClr val="CFD8DC"/>
            </a:solidFill>
            <a:prstDash val="dash"/>
            <a:round/>
            <a:headEnd type="none" w="sm" len="sm"/>
            <a:tailEnd type="none" w="sm" len="sm"/>
          </a:ln>
        </p:spPr>
        <p:txBody>
          <a:bodyPr spcFirstLastPara="1" wrap="square" lIns="121900" tIns="121900" rIns="121900" bIns="121900" anchor="ctr" anchorCtr="0">
            <a:noAutofit/>
          </a:bodyPr>
          <a:lstStyle/>
          <a:p>
            <a:endParaRPr sz="1867"/>
          </a:p>
        </p:txBody>
      </p:sp>
      <p:sp>
        <p:nvSpPr>
          <p:cNvPr id="85" name="Google Shape;85;p14"/>
          <p:cNvSpPr txBox="1">
            <a:spLocks noGrp="1"/>
          </p:cNvSpPr>
          <p:nvPr>
            <p:ph type="ctrTitle" idx="4294967295"/>
          </p:nvPr>
        </p:nvSpPr>
        <p:spPr>
          <a:xfrm>
            <a:off x="2183333" y="790325"/>
            <a:ext cx="7522800" cy="1546400"/>
          </a:xfrm>
          <a:prstGeom prst="rect">
            <a:avLst/>
          </a:prstGeom>
        </p:spPr>
        <p:txBody>
          <a:bodyPr spcFirstLastPara="1" wrap="square" lIns="121900" tIns="121900" rIns="121900" bIns="121900" anchor="b" anchorCtr="0">
            <a:noAutofit/>
          </a:bodyPr>
          <a:lstStyle/>
          <a:p>
            <a:r>
              <a:rPr lang="en" sz="8000" b="1" dirty="0"/>
              <a:t>Greetings!</a:t>
            </a:r>
            <a:endParaRPr sz="8000" b="1" dirty="0"/>
          </a:p>
        </p:txBody>
      </p:sp>
      <p:sp>
        <p:nvSpPr>
          <p:cNvPr id="86" name="Google Shape;86;p14"/>
          <p:cNvSpPr txBox="1">
            <a:spLocks noGrp="1"/>
          </p:cNvSpPr>
          <p:nvPr>
            <p:ph type="subTitle" idx="4294967295"/>
          </p:nvPr>
        </p:nvSpPr>
        <p:spPr>
          <a:xfrm>
            <a:off x="2183333" y="2084951"/>
            <a:ext cx="7522800" cy="1046400"/>
          </a:xfrm>
          <a:prstGeom prst="rect">
            <a:avLst/>
          </a:prstGeom>
        </p:spPr>
        <p:txBody>
          <a:bodyPr spcFirstLastPara="1" wrap="square" lIns="121900" tIns="121900" rIns="121900" bIns="121900" anchor="t" anchorCtr="0">
            <a:noAutofit/>
          </a:bodyPr>
          <a:lstStyle/>
          <a:p>
            <a:pPr marL="0" indent="0">
              <a:spcBef>
                <a:spcPts val="800"/>
              </a:spcBef>
              <a:buNone/>
            </a:pPr>
            <a:r>
              <a:rPr lang="en" sz="4800" b="1" dirty="0"/>
              <a:t>We are team ‘Solo Play’</a:t>
            </a:r>
            <a:endParaRPr sz="4800" b="1" dirty="0"/>
          </a:p>
        </p:txBody>
      </p:sp>
      <p:sp>
        <p:nvSpPr>
          <p:cNvPr id="87" name="Google Shape;87;p14"/>
          <p:cNvSpPr txBox="1">
            <a:spLocks noGrp="1"/>
          </p:cNvSpPr>
          <p:nvPr>
            <p:ph type="body" idx="4294967295"/>
          </p:nvPr>
        </p:nvSpPr>
        <p:spPr>
          <a:xfrm>
            <a:off x="2183333" y="3184267"/>
            <a:ext cx="5479200" cy="3282000"/>
          </a:xfrm>
          <a:prstGeom prst="rect">
            <a:avLst/>
          </a:prstGeom>
        </p:spPr>
        <p:txBody>
          <a:bodyPr spcFirstLastPara="1" wrap="square" lIns="121900" tIns="121900" rIns="121900" bIns="121900" anchor="t" anchorCtr="0">
            <a:noAutofit/>
          </a:bodyPr>
          <a:lstStyle/>
          <a:p>
            <a:pPr marL="0" indent="0">
              <a:spcBef>
                <a:spcPts val="800"/>
              </a:spcBef>
              <a:buNone/>
            </a:pPr>
            <a:r>
              <a:rPr lang="en-US" sz="3467" dirty="0"/>
              <a:t>Team members:</a:t>
            </a:r>
          </a:p>
          <a:p>
            <a:pPr marL="0" indent="0">
              <a:spcBef>
                <a:spcPts val="800"/>
              </a:spcBef>
              <a:buNone/>
            </a:pPr>
            <a:r>
              <a:rPr lang="en-US" sz="3467" dirty="0"/>
              <a:t>	Immanuel Dsouza</a:t>
            </a:r>
          </a:p>
          <a:p>
            <a:pPr marL="0" indent="0">
              <a:spcBef>
                <a:spcPts val="800"/>
              </a:spcBef>
              <a:buNone/>
            </a:pPr>
            <a:r>
              <a:rPr lang="en-US" sz="3467" dirty="0"/>
              <a:t>	Jeferson X</a:t>
            </a:r>
            <a:endParaRPr sz="3467" dirty="0"/>
          </a:p>
        </p:txBody>
      </p:sp>
      <p:cxnSp>
        <p:nvCxnSpPr>
          <p:cNvPr id="89" name="Google Shape;89;p14"/>
          <p:cNvCxnSpPr/>
          <p:nvPr/>
        </p:nvCxnSpPr>
        <p:spPr>
          <a:xfrm>
            <a:off x="8926648" y="5244833"/>
            <a:ext cx="286000" cy="11424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9413123" y="4970099"/>
            <a:ext cx="525600" cy="7008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9632119" y="4669284"/>
            <a:ext cx="1003200" cy="618800"/>
          </a:xfrm>
          <a:prstGeom prst="straightConnector1">
            <a:avLst/>
          </a:prstGeom>
          <a:noFill/>
          <a:ln w="9525" cap="flat" cmpd="sng">
            <a:solidFill>
              <a:srgbClr val="CFD8DC"/>
            </a:solidFill>
            <a:prstDash val="solid"/>
            <a:round/>
            <a:headEnd type="none" w="med" len="med"/>
            <a:tailEnd type="none" w="med" len="med"/>
          </a:ln>
        </p:spPr>
      </p:cxnSp>
      <p:sp>
        <p:nvSpPr>
          <p:cNvPr id="92" name="Google Shape;92;p14"/>
          <p:cNvSpPr txBox="1">
            <a:spLocks noGrp="1"/>
          </p:cNvSpPr>
          <p:nvPr>
            <p:ph type="sldNum" idx="12"/>
          </p:nvPr>
        </p:nvSpPr>
        <p:spPr>
          <a:xfrm>
            <a:off x="11205845" y="6333135"/>
            <a:ext cx="731600" cy="524800"/>
          </a:xfrm>
          <a:prstGeom prst="rect">
            <a:avLst/>
          </a:prstGeom>
        </p:spPr>
        <p:txBody>
          <a:bodyPr spcFirstLastPara="1" wrap="square" lIns="121900" tIns="121900" rIns="121900" bIns="121900" anchor="t" anchorCtr="0">
            <a:noAutofit/>
          </a:bodyPr>
          <a:lstStyle/>
          <a:p>
            <a:fld id="{00000000-1234-1234-1234-123412341234}" type="slidenum">
              <a:rPr lang="en"/>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6318133" y="2224429"/>
            <a:ext cx="3836400" cy="3809200"/>
          </a:xfrm>
          <a:prstGeom prst="ellipse">
            <a:avLst/>
          </a:prstGeom>
          <a:noFill/>
          <a:ln w="9525" cap="flat" cmpd="sng">
            <a:solidFill>
              <a:srgbClr val="CFD8DC"/>
            </a:solidFill>
            <a:prstDash val="dash"/>
            <a:round/>
            <a:headEnd type="none" w="sm" len="sm"/>
            <a:tailEnd type="none" w="sm" len="sm"/>
          </a:ln>
        </p:spPr>
        <p:txBody>
          <a:bodyPr spcFirstLastPara="1" wrap="square" lIns="121900" tIns="121900" rIns="121900" bIns="121900" anchor="ctr" anchorCtr="0">
            <a:noAutofit/>
          </a:bodyPr>
          <a:lstStyle/>
          <a:p>
            <a:endParaRPr sz="1867"/>
          </a:p>
        </p:txBody>
      </p:sp>
      <p:sp>
        <p:nvSpPr>
          <p:cNvPr id="150" name="Google Shape;150;p21"/>
          <p:cNvSpPr txBox="1">
            <a:spLocks noGrp="1"/>
          </p:cNvSpPr>
          <p:nvPr>
            <p:ph type="title"/>
          </p:nvPr>
        </p:nvSpPr>
        <p:spPr>
          <a:xfrm>
            <a:off x="1048200" y="410827"/>
            <a:ext cx="10095600" cy="936800"/>
          </a:xfrm>
          <a:prstGeom prst="rect">
            <a:avLst/>
          </a:prstGeom>
        </p:spPr>
        <p:txBody>
          <a:bodyPr spcFirstLastPara="1" wrap="square" lIns="121900" tIns="121900" rIns="121900" bIns="121900" anchor="b" anchorCtr="0">
            <a:noAutofit/>
          </a:bodyPr>
          <a:lstStyle/>
          <a:p>
            <a:r>
              <a:rPr lang="en" sz="2800" dirty="0"/>
              <a:t>Importance of mental health:</a:t>
            </a:r>
            <a:endParaRPr sz="2800" dirty="0"/>
          </a:p>
        </p:txBody>
      </p:sp>
      <p:sp>
        <p:nvSpPr>
          <p:cNvPr id="151" name="Google Shape;151;p21"/>
          <p:cNvSpPr txBox="1">
            <a:spLocks noGrp="1"/>
          </p:cNvSpPr>
          <p:nvPr>
            <p:ph type="body" idx="1"/>
          </p:nvPr>
        </p:nvSpPr>
        <p:spPr>
          <a:xfrm>
            <a:off x="1048200" y="2006600"/>
            <a:ext cx="4868000" cy="2942400"/>
          </a:xfrm>
          <a:prstGeom prst="rect">
            <a:avLst/>
          </a:prstGeom>
        </p:spPr>
        <p:txBody>
          <a:bodyPr spcFirstLastPara="1" wrap="square" lIns="121900" tIns="121900" rIns="121900" bIns="121900" anchor="t" anchorCtr="0">
            <a:noAutofit/>
          </a:bodyPr>
          <a:lstStyle/>
          <a:p>
            <a:pPr marL="0" indent="0">
              <a:buNone/>
            </a:pPr>
            <a:r>
              <a:rPr lang="en-US" sz="2000" b="0" i="0" dirty="0">
                <a:solidFill>
                  <a:srgbClr val="000000"/>
                </a:solidFill>
                <a:effectLst/>
                <a:latin typeface="Open Sans" panose="020B0606030504020204" pitchFamily="34" charset="0"/>
              </a:rPr>
              <a:t>Mental health includes our emotional, psychological, and social well-being. It affects how we think, feel, and act. It also helps determine how we handle stress, relate to others, and make healthy choices. Mental health is important at every stage of life, from childhood and adolescence through adulthood.</a:t>
            </a:r>
            <a:endParaRPr sz="2000" dirty="0"/>
          </a:p>
        </p:txBody>
      </p:sp>
      <p:cxnSp>
        <p:nvCxnSpPr>
          <p:cNvPr id="153" name="Google Shape;153;p21"/>
          <p:cNvCxnSpPr/>
          <p:nvPr/>
        </p:nvCxnSpPr>
        <p:spPr>
          <a:xfrm rot="10800000" flipH="1">
            <a:off x="9057588" y="490468"/>
            <a:ext cx="851600" cy="18928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9593020" y="2021061"/>
            <a:ext cx="1836800" cy="7612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9425039" y="1559768"/>
            <a:ext cx="955200" cy="10748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11205845" y="6333135"/>
            <a:ext cx="731600" cy="524800"/>
          </a:xfrm>
          <a:prstGeom prst="rect">
            <a:avLst/>
          </a:prstGeom>
        </p:spPr>
        <p:txBody>
          <a:bodyPr spcFirstLastPara="1" wrap="square" lIns="121900" tIns="121900" rIns="121900" bIns="121900" anchor="t" anchorCtr="0">
            <a:noAutofit/>
          </a:bodyPr>
          <a:lstStyle/>
          <a:p>
            <a:fld id="{00000000-1234-1234-1234-123412341234}" type="slidenum">
              <a:rPr lang="en"/>
              <a:pPr/>
              <a:t>3</a:t>
            </a:fld>
            <a:endParaRPr/>
          </a:p>
        </p:txBody>
      </p:sp>
      <p:pic>
        <p:nvPicPr>
          <p:cNvPr id="3" name="Picture 2">
            <a:extLst>
              <a:ext uri="{FF2B5EF4-FFF2-40B4-BE49-F238E27FC236}">
                <a16:creationId xmlns:a16="http://schemas.microsoft.com/office/drawing/2014/main" id="{29AB0F60-C8BB-931D-2100-653215589019}"/>
              </a:ext>
            </a:extLst>
          </p:cNvPr>
          <p:cNvPicPr>
            <a:picLocks noChangeAspect="1"/>
          </p:cNvPicPr>
          <p:nvPr/>
        </p:nvPicPr>
        <p:blipFill rotWithShape="1">
          <a:blip r:embed="rId3">
            <a:extLst>
              <a:ext uri="{28A0092B-C50C-407E-A947-70E740481C1C}">
                <a14:useLocalDpi xmlns:a14="http://schemas.microsoft.com/office/drawing/2010/main" val="0"/>
              </a:ext>
            </a:extLst>
          </a:blip>
          <a:srcRect r="46358" b="-1825"/>
          <a:stretch/>
        </p:blipFill>
        <p:spPr>
          <a:xfrm>
            <a:off x="7105174" y="2634568"/>
            <a:ext cx="2403856" cy="273781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3"/>
          <p:cNvSpPr txBox="1">
            <a:spLocks noGrp="1"/>
          </p:cNvSpPr>
          <p:nvPr>
            <p:ph type="body" idx="4294967295"/>
          </p:nvPr>
        </p:nvSpPr>
        <p:spPr>
          <a:xfrm>
            <a:off x="426216" y="816769"/>
            <a:ext cx="5469200" cy="4698800"/>
          </a:xfrm>
          <a:prstGeom prst="rect">
            <a:avLst/>
          </a:prstGeom>
        </p:spPr>
        <p:txBody>
          <a:bodyPr spcFirstLastPara="1" wrap="square" lIns="121900" tIns="121900" rIns="121900" bIns="121900" anchor="b" anchorCtr="0">
            <a:noAutofit/>
          </a:bodyPr>
          <a:lstStyle/>
          <a:p>
            <a:pPr marL="0" indent="0">
              <a:spcBef>
                <a:spcPts val="800"/>
              </a:spcBef>
              <a:buNone/>
            </a:pPr>
            <a:r>
              <a:rPr lang="en" b="1" dirty="0">
                <a:solidFill>
                  <a:schemeClr val="accent1"/>
                </a:solidFill>
                <a:highlight>
                  <a:schemeClr val="lt2"/>
                </a:highlight>
                <a:latin typeface="Roboto Slab"/>
                <a:ea typeface="Roboto Slab"/>
                <a:cs typeface="Roboto Slab"/>
                <a:sym typeface="Roboto Slab"/>
              </a:rPr>
              <a:t>What is ‘Stand By Me’?</a:t>
            </a:r>
          </a:p>
          <a:p>
            <a:pPr marL="0" indent="0">
              <a:spcBef>
                <a:spcPts val="800"/>
              </a:spcBef>
              <a:buNone/>
            </a:pPr>
            <a:endParaRPr b="1" dirty="0">
              <a:solidFill>
                <a:schemeClr val="accent1"/>
              </a:solidFill>
              <a:highlight>
                <a:schemeClr val="lt2"/>
              </a:highlight>
              <a:latin typeface="Roboto Slab"/>
              <a:ea typeface="Roboto Slab"/>
              <a:cs typeface="Roboto Slab"/>
              <a:sym typeface="Roboto Slab"/>
            </a:endParaRPr>
          </a:p>
          <a:p>
            <a:pPr marL="0" indent="0">
              <a:spcBef>
                <a:spcPts val="800"/>
              </a:spcBef>
              <a:buNone/>
            </a:pPr>
            <a:r>
              <a:rPr lang="en" sz="3200" dirty="0">
                <a:highlight>
                  <a:schemeClr val="lt2"/>
                </a:highlight>
              </a:rPr>
              <a:t>Stand By Me is a mobile application that lets you connect with a licensed therapist from the privacy of your device.</a:t>
            </a:r>
            <a:endParaRPr sz="3200" dirty="0">
              <a:highlight>
                <a:schemeClr val="lt2"/>
              </a:highlight>
            </a:endParaRPr>
          </a:p>
        </p:txBody>
      </p:sp>
      <p:sp>
        <p:nvSpPr>
          <p:cNvPr id="368" name="Google Shape;368;p33"/>
          <p:cNvSpPr txBox="1">
            <a:spLocks noGrp="1"/>
          </p:cNvSpPr>
          <p:nvPr>
            <p:ph type="sldNum" idx="12"/>
          </p:nvPr>
        </p:nvSpPr>
        <p:spPr>
          <a:xfrm>
            <a:off x="11205845" y="6333135"/>
            <a:ext cx="731600" cy="524800"/>
          </a:xfrm>
          <a:prstGeom prst="rect">
            <a:avLst/>
          </a:prstGeom>
        </p:spPr>
        <p:txBody>
          <a:bodyPr spcFirstLastPara="1" wrap="square" lIns="121900" tIns="121900" rIns="121900" bIns="121900" anchor="t" anchorCtr="0">
            <a:noAutofit/>
          </a:bodyPr>
          <a:lstStyle/>
          <a:p>
            <a:fld id="{00000000-1234-1234-1234-123412341234}" type="slidenum">
              <a:rPr lang="en"/>
              <a:pPr/>
              <a:t>4</a:t>
            </a:fld>
            <a:endParaRPr/>
          </a:p>
        </p:txBody>
      </p:sp>
      <p:grpSp>
        <p:nvGrpSpPr>
          <p:cNvPr id="369" name="Google Shape;369;p33"/>
          <p:cNvGrpSpPr/>
          <p:nvPr/>
        </p:nvGrpSpPr>
        <p:grpSpPr>
          <a:xfrm>
            <a:off x="7137600" y="498097"/>
            <a:ext cx="2826061" cy="5861812"/>
            <a:chOff x="2547150" y="238125"/>
            <a:chExt cx="2525675" cy="5238750"/>
          </a:xfrm>
        </p:grpSpPr>
        <p:sp>
          <p:nvSpPr>
            <p:cNvPr id="370" name="Google Shape;370;p33"/>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371" name="Google Shape;371;p33"/>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372" name="Google Shape;372;p33"/>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373" name="Google Shape;373;p33"/>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grpSp>
      <p:pic>
        <p:nvPicPr>
          <p:cNvPr id="3" name="Picture 2">
            <a:extLst>
              <a:ext uri="{FF2B5EF4-FFF2-40B4-BE49-F238E27FC236}">
                <a16:creationId xmlns:a16="http://schemas.microsoft.com/office/drawing/2014/main" id="{54FD4ACF-3855-7547-3C15-631987C1E77C}"/>
              </a:ext>
            </a:extLst>
          </p:cNvPr>
          <p:cNvPicPr>
            <a:picLocks noChangeAspect="1"/>
          </p:cNvPicPr>
          <p:nvPr/>
        </p:nvPicPr>
        <p:blipFill rotWithShape="1">
          <a:blip r:embed="rId3">
            <a:extLst>
              <a:ext uri="{28A0092B-C50C-407E-A947-70E740481C1C}">
                <a14:useLocalDpi xmlns:a14="http://schemas.microsoft.com/office/drawing/2010/main" val="0"/>
              </a:ext>
            </a:extLst>
          </a:blip>
          <a:srcRect l="15000" t="11727" r="57019" b="10833"/>
          <a:stretch/>
        </p:blipFill>
        <p:spPr>
          <a:xfrm>
            <a:off x="7260914" y="1036892"/>
            <a:ext cx="2577333" cy="478632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1048200" y="410827"/>
            <a:ext cx="10095600" cy="936800"/>
          </a:xfrm>
          <a:prstGeom prst="rect">
            <a:avLst/>
          </a:prstGeom>
        </p:spPr>
        <p:txBody>
          <a:bodyPr spcFirstLastPara="1" wrap="square" lIns="121900" tIns="121900" rIns="121900" bIns="121900" anchor="b" anchorCtr="0">
            <a:noAutofit/>
          </a:bodyPr>
          <a:lstStyle/>
          <a:p>
            <a:r>
              <a:rPr lang="en-US" dirty="0"/>
              <a:t>W</a:t>
            </a:r>
            <a:r>
              <a:rPr lang="en" dirty="0"/>
              <a:t>hy we need Stand by me:</a:t>
            </a:r>
            <a:endParaRPr dirty="0"/>
          </a:p>
        </p:txBody>
      </p:sp>
      <p:sp>
        <p:nvSpPr>
          <p:cNvPr id="111" name="Google Shape;111;p17"/>
          <p:cNvSpPr txBox="1">
            <a:spLocks noGrp="1"/>
          </p:cNvSpPr>
          <p:nvPr>
            <p:ph type="body" idx="1"/>
          </p:nvPr>
        </p:nvSpPr>
        <p:spPr>
          <a:xfrm>
            <a:off x="1048200" y="1682267"/>
            <a:ext cx="10095600" cy="4764800"/>
          </a:xfrm>
          <a:prstGeom prst="rect">
            <a:avLst/>
          </a:prstGeom>
        </p:spPr>
        <p:txBody>
          <a:bodyPr spcFirstLastPara="1" wrap="square" lIns="121900" tIns="121900" rIns="121900" bIns="121900" anchor="t" anchorCtr="0">
            <a:noAutofit/>
          </a:bodyPr>
          <a:lstStyle/>
          <a:p>
            <a:r>
              <a:rPr lang="en-US" sz="2400" dirty="0"/>
              <a:t>Therapy can help you learn life-long coping skills.</a:t>
            </a:r>
          </a:p>
          <a:p>
            <a:r>
              <a:rPr lang="en-US" sz="2400" dirty="0"/>
              <a:t>Therapy can change how you interact with people in your life – in a good way.</a:t>
            </a:r>
          </a:p>
          <a:p>
            <a:r>
              <a:rPr lang="en-US" sz="2400" dirty="0"/>
              <a:t>Therapy can make you feel happier.</a:t>
            </a:r>
          </a:p>
          <a:p>
            <a:r>
              <a:rPr lang="en-US" sz="2400" dirty="0"/>
              <a:t>Through its link to happiness, therapy leads to more productivity.</a:t>
            </a:r>
          </a:p>
          <a:p>
            <a:r>
              <a:rPr lang="en-US" sz="2400" dirty="0"/>
              <a:t>Therapy can help improve chronic stress.</a:t>
            </a:r>
            <a:endParaRPr sz="2400" dirty="0"/>
          </a:p>
        </p:txBody>
      </p:sp>
      <p:sp>
        <p:nvSpPr>
          <p:cNvPr id="112" name="Google Shape;112;p17"/>
          <p:cNvSpPr txBox="1">
            <a:spLocks noGrp="1"/>
          </p:cNvSpPr>
          <p:nvPr>
            <p:ph type="sldNum" idx="12"/>
          </p:nvPr>
        </p:nvSpPr>
        <p:spPr>
          <a:xfrm>
            <a:off x="11205845" y="6333135"/>
            <a:ext cx="731600" cy="524800"/>
          </a:xfrm>
          <a:prstGeom prst="rect">
            <a:avLst/>
          </a:prstGeom>
        </p:spPr>
        <p:txBody>
          <a:bodyPr spcFirstLastPara="1" wrap="square" lIns="121900" tIns="121900" rIns="121900" bIns="121900" anchor="t" anchorCtr="0">
            <a:noAutofit/>
          </a:bodyPr>
          <a:lstStyle/>
          <a:p>
            <a:fld id="{00000000-1234-1234-1234-123412341234}" type="slidenum">
              <a:rPr lang="en"/>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0"/>
          <p:cNvSpPr/>
          <p:nvPr/>
        </p:nvSpPr>
        <p:spPr>
          <a:xfrm>
            <a:off x="1119667" y="1755841"/>
            <a:ext cx="2488800" cy="2460800"/>
          </a:xfrm>
          <a:prstGeom prst="ellipse">
            <a:avLst/>
          </a:prstGeom>
          <a:noFill/>
          <a:ln w="9525" cap="flat" cmpd="sng">
            <a:solidFill>
              <a:srgbClr val="CFD8DC"/>
            </a:solidFill>
            <a:prstDash val="dash"/>
            <a:round/>
            <a:headEnd type="none" w="sm" len="sm"/>
            <a:tailEnd type="none" w="sm" len="sm"/>
          </a:ln>
        </p:spPr>
        <p:txBody>
          <a:bodyPr spcFirstLastPara="1" wrap="square" lIns="121900" tIns="121900" rIns="121900" bIns="121900" anchor="ctr" anchorCtr="0">
            <a:noAutofit/>
          </a:bodyPr>
          <a:lstStyle/>
          <a:p>
            <a:endParaRPr sz="1867"/>
          </a:p>
        </p:txBody>
      </p:sp>
      <p:sp>
        <p:nvSpPr>
          <p:cNvPr id="274" name="Google Shape;274;p30"/>
          <p:cNvSpPr txBox="1">
            <a:spLocks noGrp="1"/>
          </p:cNvSpPr>
          <p:nvPr>
            <p:ph type="title"/>
          </p:nvPr>
        </p:nvSpPr>
        <p:spPr>
          <a:xfrm>
            <a:off x="1048200" y="410827"/>
            <a:ext cx="10095600" cy="936800"/>
          </a:xfrm>
          <a:prstGeom prst="rect">
            <a:avLst/>
          </a:prstGeom>
        </p:spPr>
        <p:txBody>
          <a:bodyPr spcFirstLastPara="1" wrap="square" lIns="121900" tIns="121900" rIns="121900" bIns="121900" anchor="b" anchorCtr="0">
            <a:noAutofit/>
          </a:bodyPr>
          <a:lstStyle/>
          <a:p>
            <a:r>
              <a:rPr lang="en"/>
              <a:t>Our process is easy</a:t>
            </a:r>
            <a:endParaRPr/>
          </a:p>
        </p:txBody>
      </p:sp>
      <p:sp>
        <p:nvSpPr>
          <p:cNvPr id="275" name="Google Shape;275;p30"/>
          <p:cNvSpPr/>
          <p:nvPr/>
        </p:nvSpPr>
        <p:spPr>
          <a:xfrm>
            <a:off x="1338292" y="1972059"/>
            <a:ext cx="2050800" cy="2028400"/>
          </a:xfrm>
          <a:prstGeom prst="ellipse">
            <a:avLst/>
          </a:prstGeom>
          <a:noFill/>
          <a:ln w="9525" cap="flat" cmpd="sng">
            <a:solidFill>
              <a:srgbClr val="CFD8DC"/>
            </a:solidFill>
            <a:prstDash val="solid"/>
            <a:round/>
            <a:headEnd type="none" w="sm" len="sm"/>
            <a:tailEnd type="none" w="sm" len="sm"/>
          </a:ln>
        </p:spPr>
        <p:txBody>
          <a:bodyPr spcFirstLastPara="1" wrap="square" lIns="121900" tIns="121900" rIns="121900" bIns="121900" anchor="ctr" anchorCtr="0">
            <a:noAutofit/>
          </a:bodyPr>
          <a:lstStyle/>
          <a:p>
            <a:pPr algn="ctr"/>
            <a:r>
              <a:rPr lang="en-US" sz="2400" b="1" dirty="0">
                <a:solidFill>
                  <a:srgbClr val="263238"/>
                </a:solidFill>
                <a:latin typeface="Source Sans Pro"/>
                <a:ea typeface="Source Sans Pro"/>
                <a:cs typeface="Source Sans Pro"/>
                <a:sym typeface="Source Sans Pro"/>
              </a:rPr>
              <a:t>R</a:t>
            </a:r>
            <a:r>
              <a:rPr lang="en" sz="2400" b="1" dirty="0">
                <a:solidFill>
                  <a:srgbClr val="263238"/>
                </a:solidFill>
                <a:latin typeface="Source Sans Pro"/>
                <a:ea typeface="Source Sans Pro"/>
                <a:cs typeface="Source Sans Pro"/>
                <a:sym typeface="Source Sans Pro"/>
              </a:rPr>
              <a:t>egister an account</a:t>
            </a:r>
            <a:endParaRPr sz="2400" b="1" dirty="0">
              <a:solidFill>
                <a:srgbClr val="263238"/>
              </a:solidFill>
              <a:latin typeface="Source Sans Pro"/>
              <a:ea typeface="Source Sans Pro"/>
              <a:cs typeface="Source Sans Pro"/>
              <a:sym typeface="Source Sans Pro"/>
            </a:endParaRPr>
          </a:p>
        </p:txBody>
      </p:sp>
      <p:sp>
        <p:nvSpPr>
          <p:cNvPr id="276" name="Google Shape;276;p30"/>
          <p:cNvSpPr/>
          <p:nvPr/>
        </p:nvSpPr>
        <p:spPr>
          <a:xfrm>
            <a:off x="4087717" y="3181588"/>
            <a:ext cx="2670400" cy="2640800"/>
          </a:xfrm>
          <a:prstGeom prst="ellipse">
            <a:avLst/>
          </a:prstGeom>
          <a:noFill/>
          <a:ln w="9525" cap="flat" cmpd="sng">
            <a:solidFill>
              <a:srgbClr val="CFD8DC"/>
            </a:solidFill>
            <a:prstDash val="dash"/>
            <a:round/>
            <a:headEnd type="none" w="sm" len="sm"/>
            <a:tailEnd type="none" w="sm" len="sm"/>
          </a:ln>
        </p:spPr>
        <p:txBody>
          <a:bodyPr spcFirstLastPara="1" wrap="square" lIns="121900" tIns="121900" rIns="121900" bIns="121900" anchor="ctr" anchorCtr="0">
            <a:noAutofit/>
          </a:bodyPr>
          <a:lstStyle/>
          <a:p>
            <a:endParaRPr sz="1867"/>
          </a:p>
        </p:txBody>
      </p:sp>
      <p:sp>
        <p:nvSpPr>
          <p:cNvPr id="277" name="Google Shape;277;p30"/>
          <p:cNvSpPr/>
          <p:nvPr/>
        </p:nvSpPr>
        <p:spPr>
          <a:xfrm>
            <a:off x="4322340" y="3413627"/>
            <a:ext cx="2201200" cy="2177200"/>
          </a:xfrm>
          <a:prstGeom prst="ellipse">
            <a:avLst/>
          </a:prstGeom>
          <a:noFill/>
          <a:ln w="28575" cap="flat" cmpd="sng">
            <a:solidFill>
              <a:srgbClr val="CFD8DC"/>
            </a:solidFill>
            <a:prstDash val="solid"/>
            <a:round/>
            <a:headEnd type="none" w="sm" len="sm"/>
            <a:tailEnd type="none" w="sm" len="sm"/>
          </a:ln>
        </p:spPr>
        <p:txBody>
          <a:bodyPr spcFirstLastPara="1" wrap="square" lIns="121900" tIns="121900" rIns="121900" bIns="121900" anchor="ctr" anchorCtr="0">
            <a:noAutofit/>
          </a:bodyPr>
          <a:lstStyle/>
          <a:p>
            <a:pPr algn="ctr"/>
            <a:r>
              <a:rPr lang="en-US" sz="2400" b="1" dirty="0">
                <a:solidFill>
                  <a:srgbClr val="263238"/>
                </a:solidFill>
                <a:latin typeface="Source Sans Pro"/>
                <a:ea typeface="Source Sans Pro"/>
                <a:cs typeface="Source Sans Pro"/>
                <a:sym typeface="Source Sans Pro"/>
              </a:rPr>
              <a:t>B</a:t>
            </a:r>
            <a:r>
              <a:rPr lang="en" sz="2400" b="1" dirty="0">
                <a:solidFill>
                  <a:srgbClr val="263238"/>
                </a:solidFill>
                <a:latin typeface="Source Sans Pro"/>
                <a:ea typeface="Source Sans Pro"/>
                <a:cs typeface="Source Sans Pro"/>
                <a:sym typeface="Source Sans Pro"/>
              </a:rPr>
              <a:t>ook a time slot of any therapist</a:t>
            </a:r>
            <a:endParaRPr sz="2400" b="1" dirty="0">
              <a:solidFill>
                <a:srgbClr val="263238"/>
              </a:solidFill>
              <a:latin typeface="Source Sans Pro"/>
              <a:ea typeface="Source Sans Pro"/>
              <a:cs typeface="Source Sans Pro"/>
              <a:sym typeface="Source Sans Pro"/>
            </a:endParaRPr>
          </a:p>
        </p:txBody>
      </p:sp>
      <p:sp>
        <p:nvSpPr>
          <p:cNvPr id="278" name="Google Shape;278;p30"/>
          <p:cNvSpPr/>
          <p:nvPr/>
        </p:nvSpPr>
        <p:spPr>
          <a:xfrm>
            <a:off x="6862816" y="833300"/>
            <a:ext cx="2948400" cy="2915600"/>
          </a:xfrm>
          <a:prstGeom prst="ellipse">
            <a:avLst/>
          </a:prstGeom>
          <a:noFill/>
          <a:ln w="9525" cap="flat" cmpd="sng">
            <a:solidFill>
              <a:srgbClr val="CFD8DC"/>
            </a:solidFill>
            <a:prstDash val="dash"/>
            <a:round/>
            <a:headEnd type="none" w="sm" len="sm"/>
            <a:tailEnd type="none" w="sm" len="sm"/>
          </a:ln>
        </p:spPr>
        <p:txBody>
          <a:bodyPr spcFirstLastPara="1" wrap="square" lIns="121900" tIns="121900" rIns="121900" bIns="121900" anchor="ctr" anchorCtr="0">
            <a:noAutofit/>
          </a:bodyPr>
          <a:lstStyle/>
          <a:p>
            <a:endParaRPr sz="1867"/>
          </a:p>
        </p:txBody>
      </p:sp>
      <p:sp>
        <p:nvSpPr>
          <p:cNvPr id="279" name="Google Shape;279;p30"/>
          <p:cNvSpPr/>
          <p:nvPr/>
        </p:nvSpPr>
        <p:spPr>
          <a:xfrm>
            <a:off x="7121897" y="1089361"/>
            <a:ext cx="2430000" cy="2403200"/>
          </a:xfrm>
          <a:prstGeom prst="ellipse">
            <a:avLst/>
          </a:prstGeom>
          <a:noFill/>
          <a:ln w="76200" cap="flat" cmpd="sng">
            <a:solidFill>
              <a:srgbClr val="CFD8DC"/>
            </a:solidFill>
            <a:prstDash val="solid"/>
            <a:round/>
            <a:headEnd type="none" w="sm" len="sm"/>
            <a:tailEnd type="none" w="sm" len="sm"/>
          </a:ln>
        </p:spPr>
        <p:txBody>
          <a:bodyPr spcFirstLastPara="1" wrap="square" lIns="121900" tIns="121900" rIns="121900" bIns="121900" anchor="ctr" anchorCtr="0">
            <a:noAutofit/>
          </a:bodyPr>
          <a:lstStyle/>
          <a:p>
            <a:pPr algn="ctr"/>
            <a:r>
              <a:rPr lang="en-US" sz="2400" b="1" dirty="0">
                <a:solidFill>
                  <a:srgbClr val="263238"/>
                </a:solidFill>
                <a:latin typeface="Source Sans Pro"/>
                <a:ea typeface="Source Sans Pro"/>
                <a:cs typeface="Source Sans Pro"/>
                <a:sym typeface="Source Sans Pro"/>
              </a:rPr>
              <a:t>A</a:t>
            </a:r>
            <a:r>
              <a:rPr lang="en" sz="2400" b="1" dirty="0">
                <a:solidFill>
                  <a:srgbClr val="263238"/>
                </a:solidFill>
                <a:latin typeface="Source Sans Pro"/>
                <a:ea typeface="Source Sans Pro"/>
                <a:cs typeface="Source Sans Pro"/>
                <a:sym typeface="Source Sans Pro"/>
              </a:rPr>
              <a:t>ttend the online video call</a:t>
            </a:r>
            <a:endParaRPr sz="2400" b="1" dirty="0">
              <a:solidFill>
                <a:srgbClr val="263238"/>
              </a:solidFill>
              <a:latin typeface="Source Sans Pro"/>
              <a:ea typeface="Source Sans Pro"/>
              <a:cs typeface="Source Sans Pro"/>
              <a:sym typeface="Source Sans Pro"/>
            </a:endParaRPr>
          </a:p>
        </p:txBody>
      </p:sp>
      <p:cxnSp>
        <p:nvCxnSpPr>
          <p:cNvPr id="280" name="Google Shape;280;p30"/>
          <p:cNvCxnSpPr/>
          <p:nvPr/>
        </p:nvCxnSpPr>
        <p:spPr>
          <a:xfrm>
            <a:off x="3306532" y="3420752"/>
            <a:ext cx="1092000" cy="660400"/>
          </a:xfrm>
          <a:prstGeom prst="straightConnector1">
            <a:avLst/>
          </a:prstGeom>
          <a:noFill/>
          <a:ln w="9525" cap="flat" cmpd="sng">
            <a:solidFill>
              <a:srgbClr val="CFD8DC"/>
            </a:solidFill>
            <a:prstDash val="solid"/>
            <a:round/>
            <a:headEnd type="none" w="med" len="med"/>
            <a:tailEnd type="none" w="med" len="med"/>
          </a:ln>
        </p:spPr>
      </p:cxnSp>
      <p:cxnSp>
        <p:nvCxnSpPr>
          <p:cNvPr id="281" name="Google Shape;281;p30"/>
          <p:cNvCxnSpPr/>
          <p:nvPr/>
        </p:nvCxnSpPr>
        <p:spPr>
          <a:xfrm rot="10800000" flipH="1">
            <a:off x="6328724" y="2930177"/>
            <a:ext cx="956400" cy="945600"/>
          </a:xfrm>
          <a:prstGeom prst="straightConnector1">
            <a:avLst/>
          </a:prstGeom>
          <a:noFill/>
          <a:ln w="28575" cap="flat" cmpd="sng">
            <a:solidFill>
              <a:srgbClr val="CFD8DC"/>
            </a:solidFill>
            <a:prstDash val="solid"/>
            <a:round/>
            <a:headEnd type="none" w="med" len="med"/>
            <a:tailEnd type="none" w="med" len="med"/>
          </a:ln>
        </p:spPr>
      </p:cxnSp>
      <p:sp>
        <p:nvSpPr>
          <p:cNvPr id="282" name="Google Shape;282;p30"/>
          <p:cNvSpPr txBox="1">
            <a:spLocks noGrp="1"/>
          </p:cNvSpPr>
          <p:nvPr>
            <p:ph type="sldNum" idx="12"/>
          </p:nvPr>
        </p:nvSpPr>
        <p:spPr>
          <a:xfrm>
            <a:off x="11205845" y="6333135"/>
            <a:ext cx="731600" cy="524800"/>
          </a:xfrm>
          <a:prstGeom prst="rect">
            <a:avLst/>
          </a:prstGeom>
        </p:spPr>
        <p:txBody>
          <a:bodyPr spcFirstLastPara="1" wrap="square" lIns="121900" tIns="121900" rIns="121900" bIns="121900" anchor="t" anchorCtr="0">
            <a:noAutofit/>
          </a:bodyPr>
          <a:lstStyle/>
          <a:p>
            <a:fld id="{00000000-1234-1234-1234-123412341234}" type="slidenum">
              <a:rPr lang="en"/>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914400" y="688723"/>
            <a:ext cx="10363200" cy="1546400"/>
          </a:xfrm>
          <a:prstGeom prst="rect">
            <a:avLst/>
          </a:prstGeom>
        </p:spPr>
        <p:txBody>
          <a:bodyPr spcFirstLastPara="1" wrap="square" lIns="121900" tIns="121900" rIns="121900" bIns="121900" anchor="b" anchorCtr="0">
            <a:noAutofit/>
          </a:bodyPr>
          <a:lstStyle/>
          <a:p>
            <a:r>
              <a:rPr lang="en" sz="8000" b="1" dirty="0"/>
              <a:t>Thank You!</a:t>
            </a:r>
            <a:endParaRPr sz="8000" b="1" dirty="0"/>
          </a:p>
        </p:txBody>
      </p:sp>
      <p:sp>
        <p:nvSpPr>
          <p:cNvPr id="404" name="Google Shape;404;p36"/>
          <p:cNvSpPr txBox="1">
            <a:spLocks noGrp="1"/>
          </p:cNvSpPr>
          <p:nvPr>
            <p:ph type="subTitle" idx="4294967295"/>
          </p:nvPr>
        </p:nvSpPr>
        <p:spPr>
          <a:xfrm>
            <a:off x="4057650" y="2905800"/>
            <a:ext cx="8791600" cy="1046400"/>
          </a:xfrm>
          <a:prstGeom prst="rect">
            <a:avLst/>
          </a:prstGeom>
        </p:spPr>
        <p:txBody>
          <a:bodyPr spcFirstLastPara="1" wrap="square" lIns="121900" tIns="121900" rIns="121900" bIns="121900" anchor="t" anchorCtr="0">
            <a:noAutofit/>
          </a:bodyPr>
          <a:lstStyle/>
          <a:p>
            <a:pPr marL="0" indent="0">
              <a:spcBef>
                <a:spcPts val="800"/>
              </a:spcBef>
              <a:buNone/>
            </a:pPr>
            <a:r>
              <a:rPr lang="en" sz="4800" b="1" dirty="0"/>
              <a:t>Any questions?</a:t>
            </a:r>
            <a:endParaRPr sz="4800" b="1" dirty="0"/>
          </a:p>
        </p:txBody>
      </p:sp>
      <p:sp>
        <p:nvSpPr>
          <p:cNvPr id="406" name="Google Shape;406;p36"/>
          <p:cNvSpPr txBox="1">
            <a:spLocks noGrp="1"/>
          </p:cNvSpPr>
          <p:nvPr>
            <p:ph type="sldNum" idx="12"/>
          </p:nvPr>
        </p:nvSpPr>
        <p:spPr>
          <a:xfrm>
            <a:off x="11205845" y="6333135"/>
            <a:ext cx="731600" cy="524800"/>
          </a:xfrm>
          <a:prstGeom prst="rect">
            <a:avLst/>
          </a:prstGeom>
        </p:spPr>
        <p:txBody>
          <a:bodyPr spcFirstLastPara="1" wrap="square" lIns="121900" tIns="121900" rIns="121900" bIns="121900" anchor="t" anchorCtr="0">
            <a:noAutofit/>
          </a:bodyPr>
          <a:lstStyle/>
          <a:p>
            <a:fld id="{00000000-1234-1234-1234-123412341234}" type="slidenum">
              <a:rPr lang="en"/>
              <a:pPr/>
              <a:t>7</a:t>
            </a:fld>
            <a:endParaRPr/>
          </a:p>
        </p:txBody>
      </p:sp>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Cordelia · SlidesCarnival</Template>
  <TotalTime>0</TotalTime>
  <Words>212</Words>
  <Application>Microsoft Office PowerPoint</Application>
  <PresentationFormat>Widescreen</PresentationFormat>
  <Paragraphs>32</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Open Sans</vt:lpstr>
      <vt:lpstr>Roboto Slab</vt:lpstr>
      <vt:lpstr>Source Sans Pro</vt:lpstr>
      <vt:lpstr>Cordelia template</vt:lpstr>
      <vt:lpstr> Stand By Me</vt:lpstr>
      <vt:lpstr>Greetings!</vt:lpstr>
      <vt:lpstr>Importance of mental health:</vt:lpstr>
      <vt:lpstr>PowerPoint Presentation</vt:lpstr>
      <vt:lpstr>Why we need Stand by me:</vt:lpstr>
      <vt:lpstr>Our process is easy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Stand By Me</dc:title>
  <dc:creator>Jeferson X</dc:creator>
  <cp:lastModifiedBy>Jeferson X</cp:lastModifiedBy>
  <cp:revision>1</cp:revision>
  <dcterms:created xsi:type="dcterms:W3CDTF">2022-11-16T13:04:52Z</dcterms:created>
  <dcterms:modified xsi:type="dcterms:W3CDTF">2022-11-16T13:52:37Z</dcterms:modified>
</cp:coreProperties>
</file>