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49" autoAdjust="0"/>
  </p:normalViewPr>
  <p:slideViewPr>
    <p:cSldViewPr>
      <p:cViewPr varScale="1">
        <p:scale>
          <a:sx n="106" d="100"/>
          <a:sy n="106" d="100"/>
        </p:scale>
        <p:origin x="-18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0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6A96D-ED90-46F7-A0BB-11996F5C256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DF26E-4884-4F82-8EF4-9001EE6CD5C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09.02.2024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Проект выполнил учащийся 9Б класса </a:t>
            </a:r>
            <a:r>
              <a:rPr lang="ru-RU" dirty="0" err="1" smtClean="0"/>
              <a:t>Лакотко</a:t>
            </a:r>
            <a:r>
              <a:rPr lang="ru-RU" dirty="0" smtClean="0"/>
              <a:t> Иван под руководством </a:t>
            </a:r>
            <a:r>
              <a:rPr lang="ru-RU" dirty="0" err="1" smtClean="0"/>
              <a:t>Кисельман</a:t>
            </a:r>
            <a:r>
              <a:rPr lang="ru-RU" dirty="0" smtClean="0"/>
              <a:t> </a:t>
            </a:r>
            <a:r>
              <a:rPr lang="ru-RU" dirty="0" smtClean="0"/>
              <a:t>Надежды Юрьевны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80020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Итоговый проект </a:t>
            </a:r>
            <a:r>
              <a:rPr lang="ru-RU" sz="3600" dirty="0" smtClean="0"/>
              <a:t>9 класс</a:t>
            </a:r>
            <a:br>
              <a:rPr lang="ru-RU" sz="3600" dirty="0" smtClean="0"/>
            </a:br>
            <a:r>
              <a:rPr lang="ru-RU" sz="3600" dirty="0" smtClean="0"/>
              <a:t>«Влияние интернета на подростков»</a:t>
            </a:r>
            <a:endParaRPr lang="ru-RU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/>
          <a:lstStyle/>
          <a:p>
            <a:r>
              <a:rPr lang="ru-RU" sz="3600" dirty="0" smtClean="0"/>
              <a:t>Введение</a:t>
            </a:r>
            <a:endParaRPr lang="ru-RU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</TotalTime>
  <Words>18</Words>
  <Application>Microsoft Office PowerPoint</Application>
  <PresentationFormat>Экран (4:3)</PresentationFormat>
  <Paragraphs>4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Официальная</vt:lpstr>
      <vt:lpstr>Итоговый проект 9 класс «Влияние интернета на подростков»</vt:lpstr>
      <vt:lpstr>Введение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9 класс «Влияние интернета на подростков»</dc:title>
  <dc:creator>Ivan</dc:creator>
  <cp:lastModifiedBy>Ivan</cp:lastModifiedBy>
  <cp:revision>10</cp:revision>
  <dcterms:created xsi:type="dcterms:W3CDTF">2024-02-09T17:22:36Z</dcterms:created>
  <dcterms:modified xsi:type="dcterms:W3CDTF">2024-02-09T18:53:27Z</dcterms:modified>
</cp:coreProperties>
</file>