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49" autoAdjust="0"/>
  </p:normalViewPr>
  <p:slideViewPr>
    <p:cSldViewPr>
      <p:cViewPr varScale="1">
        <p:scale>
          <a:sx n="106" d="100"/>
          <a:sy n="106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2049760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выполнил учащийся 9Б </a:t>
            </a:r>
            <a:r>
              <a:rPr lang="ru-RU" dirty="0" smtClean="0"/>
              <a:t>класса ГБОУ лицея №389 «ЦЭО» </a:t>
            </a:r>
            <a:r>
              <a:rPr lang="ru-RU" dirty="0" err="1" smtClean="0"/>
              <a:t>Лакотко</a:t>
            </a:r>
            <a:r>
              <a:rPr lang="ru-RU" dirty="0" smtClean="0"/>
              <a:t> Иван под руководством </a:t>
            </a:r>
            <a:r>
              <a:rPr lang="ru-RU" dirty="0" err="1" smtClean="0"/>
              <a:t>Кисельман</a:t>
            </a:r>
            <a:r>
              <a:rPr lang="ru-RU" dirty="0" smtClean="0"/>
              <a:t> Надежды Юрьевны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endParaRPr lang="ru-RU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169</TotalTime>
  <Words>25</Words>
  <Application>Microsoft Office PowerPoint</Application>
  <PresentationFormat>Экран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Официальная</vt:lpstr>
      <vt:lpstr>Итоговый проект 9 класс «Влияние интернета на подростков»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18</cp:revision>
  <dcterms:created xsi:type="dcterms:W3CDTF">2024-02-09T17:22:36Z</dcterms:created>
  <dcterms:modified xsi:type="dcterms:W3CDTF">2024-02-18T13:55:28Z</dcterms:modified>
</cp:coreProperties>
</file>