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49584" autoAdjust="0"/>
  </p:normalViewPr>
  <p:slideViewPr>
    <p:cSldViewPr>
      <p:cViewPr varScale="1">
        <p:scale>
          <a:sx n="54" d="100"/>
          <a:sy n="54" d="100"/>
        </p:scale>
        <p:origin x="-32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Итоговый проект 9 класс</a:t>
            </a:r>
            <a:r>
              <a:rPr lang="ru-RU" sz="1200" baseline="0" dirty="0" smtClean="0"/>
              <a:t> </a:t>
            </a:r>
            <a:r>
              <a:rPr lang="ru-RU" sz="1200" dirty="0" smtClean="0"/>
              <a:t>«Влияние интернета на подростков»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современном мире Интернет все активнее внедряется в сферу деятельности нашего общества. Практически у каждого подростка сейчас есть персональный компьютер с подключением к Интернету.</a:t>
            </a:r>
            <a:endParaRPr kumimoji="0" lang="ru-RU" sz="5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Стоит отметить, что социальные сети заняли важное место в жизни детей и подростков. Большинство детей проводят огромное количество времени за монитором компьютера или экраном телефона, что, по их мнению, расширяет их кругозор и мировоззрение. Но так ли это на самом деле? Вот вопрос, который меня заинтересовал.</a:t>
            </a:r>
            <a:endParaRPr kumimoji="0" lang="ru-RU" sz="1200" b="1" i="0" u="none" strike="noStrike" cap="none" normalizeH="0" baseline="0" dirty="0" smtClean="0" bmk="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Несмотря на свое величие, Интернет может создавать множество проблем для общества, одной из которых является воздействие на психику человека (в том числе интернет-зависимость). Поэтому тема проекта актуальна, и она заслуживает особого внимания, поскольку дети и подростки более подвержены зависимости.</a:t>
            </a: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Цель: 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Проследить влияние интернета на подростка и на основе изученной информации составить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Задачи: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Выяснить, что такое интернет?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положительное и отрицательное влияние интернета.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Разработать анкету и провести анкетирование подростков 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Рассмотреть профилактические меры от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интернет?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 – это глобальная сеть, которая объединяет огромное количество компьютеров по всему земному шару и дает возможность получения доступа к информационным ресурсам. Влияние Интернета настолько многогранно, что его по праву называют «Всемирной паутиной».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правилам современного общества уже практически  невозможно существовать без пользования интернет ресурсами. Интернет,  стало важным и незаменимым аспектом жизни каждого. Его появление вывело все сферы нашей жизни на абсолютно новый уровень. И конечно, интернет оказывает большое влияние на жизнь конкретного человека (а особенно подростка) и общества в целом.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Пользование Интернетом имеет огромное количество преимуществ, но нельзя отрицать и то, что чрезмерное пользование Интернетом может негативно сказаться на нашей психике. Не зря есть такая поговорка: «все хорошо в меру».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Положительное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Современный Интернет является одним из наиболее эффективных средств коммуникации между людьми, предоставляет различные платформы и методы для общения. Компьютеры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уверенно закрепились в нашей повседневной жизни. Жизнь уже нельзя представить без общения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мессенджерах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прослушивания музыки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пути в школу или еще куда-либо. С помощью глобальной сети мы ежедневно взаимодействуем с окружающим миром и получаем нужную информацию. Главное преимущество интернета заключается в экономии времени.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Плюсы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Друзья по всему миру и общение в реальном времени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 тебе не обязательно ехать к другу домой, чтоб спросить что то, или в другую страну, можно просто общаться в соц. сетях в реальном времени или даже по видеосвязи.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Доступность знаний.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раньше для того, чтобы узнать что-то в какой-то сфере приходилось идти в библиотеку, находить книжку, выписывать ее, прочитывать кучу ненужной и не отфильтрованной информации, чтобы выудить хоть каплю, то сейчас все очень просто. Ответ на любой запрос дается в течение нескольких секунд. Открыл строку поиска. Забил запрос. Готово. Информация со всего мира. Полная паутина знаний. Хотя и здесь сейчас встречается достаточное количество статей с лишним материалом. Но все же это не сравнить с тем, что было раньше.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выходя из дома.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Покупку продуктов и оплату счетов можно осуществлять, не выходя из дома.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Способ заработка.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появлением интернета появилась возможность работать удаленно. Такое модное сейчас слово «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фрилансер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». Интернет открыл дверь для многих новых профессий, а также помог огромному количеству людей начать работать на себя, планируя свой рабочий день и свое свободное время самостоятельно.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Развлечение,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новые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формы проведения досуга.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Появилась возможность смотреть фильмы не в кинотеатрах, а у себя дома, слушать музыку по дороге в школу. Также появились всевозможные игры, которые стали одним из способов проведения досуга у большинства.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19400"/>
            <a:ext cx="6624736" cy="204976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58052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2024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Актуальность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052736"/>
            <a:ext cx="896448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49263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49263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Интернет все активнее </a:t>
            </a:r>
            <a:r>
              <a:rPr lang="ru-RU" sz="2800" b="1" dirty="0" smtClean="0" bmk="">
                <a:solidFill>
                  <a:schemeClr val="tx2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внедряется</a:t>
            </a: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в </a:t>
            </a: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общество.</a:t>
            </a:r>
            <a:endParaRPr lang="ru-RU" sz="2800" dirty="0" smtClean="0" bmk="">
              <a:solidFill>
                <a:schemeClr val="tx2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lvl="0" indent="449263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каждого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подростка есть выход в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Интернет.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49263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Мы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зависим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от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интернета, особенно подростки.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49263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В чем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польза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интернета,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чем его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опасность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lvl="0" indent="449263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Глобальная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проблема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интернет-зависимость.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32856"/>
            <a:ext cx="8604448" cy="1569660"/>
          </a:xfrm>
          <a:prstGeom prst="rect">
            <a:avLst/>
          </a:prstGeom>
          <a:noFill/>
        </p:spPr>
        <p:txBody>
          <a:bodyPr wrap="square" lIns="91440" tIns="45720" rIns="91440" bIns="45720" numCol="2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Проследить влияние сети интернет на подростка.</a:t>
            </a:r>
          </a:p>
          <a:p>
            <a:pPr algn="ctr">
              <a:buFont typeface="Arial" pitchFamily="34" charset="0"/>
              <a:buChar char="•"/>
            </a:pPr>
            <a:endParaRPr lang="ru-RU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Составить памятку по профилактике </a:t>
            </a:r>
            <a:r>
              <a:rPr lang="ru-RU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интернет-зависимости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9150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412776"/>
            <a:ext cx="13019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Цель</a:t>
            </a:r>
            <a:endParaRPr lang="ru-RU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789040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Задачи: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Выяснить, что такое интернет?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Определить положительное и отрицательное влияние интернета.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Разработать анкету и провести анкетирование подростков 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Рассмотреть профилактические меры от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Сделать памятку с рекомендациями по профилактике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Интернет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– это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глобальная информационная 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сеть, которая объединяет огромное количество компьютеров по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всему миру.</a:t>
            </a: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284984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Пользование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интернетом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имеет огромное количество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ПРЕИМУЩЕСТВ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но нельзя отрицать и то, что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у интернета, как и у всего, есть свои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НЕДОСТАТКИ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Положительное влияние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Отрицательное влияние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240</TotalTime>
  <Words>405</Words>
  <Application>Microsoft Office PowerPoint</Application>
  <PresentationFormat>Экран (4:3)</PresentationFormat>
  <Paragraphs>69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Итоговый проект 9 класс «Влияние интернета на подростков»</vt:lpstr>
      <vt:lpstr>Актуальность</vt:lpstr>
      <vt:lpstr>Цели и задачи</vt:lpstr>
      <vt:lpstr>Что такое интернет?</vt:lpstr>
      <vt:lpstr>Положительное влияние</vt:lpstr>
      <vt:lpstr>Отрицательное влияние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26</cp:revision>
  <dcterms:created xsi:type="dcterms:W3CDTF">2024-02-09T17:22:36Z</dcterms:created>
  <dcterms:modified xsi:type="dcterms:W3CDTF">2024-03-03T14:07:08Z</dcterms:modified>
</cp:coreProperties>
</file>