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68133" autoAdjust="0"/>
  </p:normalViewPr>
  <p:slideViewPr>
    <p:cSldViewPr>
      <p:cViewPr varScale="1">
        <p:scale>
          <a:sx n="75" d="100"/>
          <a:sy n="75" d="100"/>
        </p:scale>
        <p:origin x="-26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90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6A96D-ED90-46F7-A0BB-11996F5C256E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DF26E-4884-4F82-8EF4-9001EE6CD5C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dirty="0" smtClean="0"/>
              <a:t>Итоговый проект 9 класс</a:t>
            </a:r>
            <a:r>
              <a:rPr lang="ru-RU" sz="1200" baseline="0" dirty="0" smtClean="0"/>
              <a:t> </a:t>
            </a:r>
            <a:r>
              <a:rPr lang="ru-RU" sz="1200" dirty="0" smtClean="0"/>
              <a:t>«Влияние интернета на подростков»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Проект выполнил учащийся 9Б класса ГБОУ лицея №389 «ЦЭО»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Лакотко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Иван под руководством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Кисельман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Надежды Юрьевны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Профилактика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интернет-зависимости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Установить точное количество времени для проведения в сети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Иногда заставлять себя несколько дней подряд не выходить в интернет;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Установить правило — не общаться в интернете в субботу и в воскресенье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Насыщать реальную жизнь разнообразными событиями (хобби, общение, физическая активность, путешествия)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Самому или с помощью специалиста выявить первопричину тяги к интернету и избавиться от нее.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Следует помнить, что компьютерная зависимость реже проявляется у подростков, занимающихся спортом, поэтому хорошей идеей было бы заняться спортом, чтобы уделять достаточное время физическим нагрузкам.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Будьте внимательны: вовремя заметить и предупредить появление и развитие компьютерной зависимости легче, нежели потом с ней бороться.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Вывод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Подводя итог, хочется сказать, что с каждым днем Интернет все больше и больше проникает в жизнь общества, если не использовать методы контроля времени, которое люди проводят в Интернете, то общество начнет деградировать. Как мне кажется, этот процесс уже начался, а что будет в будущем – зависит от нас самих. Неограниченное посещение Интернета – глобальная проблема, которую нужно решать.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Спасибо</a:t>
            </a:r>
            <a:r>
              <a:rPr lang="ru-RU" baseline="0" smtClean="0"/>
              <a:t> за </a:t>
            </a:r>
            <a:r>
              <a:rPr lang="ru-RU" baseline="0" dirty="0" smtClean="0"/>
              <a:t>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 современном мире Интернет все активнее внедряется в сферу деятельности нашего общества. Практически у каждого подростка сейчас есть персональный компьютер с подключением к Интернету.</a:t>
            </a:r>
            <a:endParaRPr kumimoji="0" lang="ru-RU" sz="5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Стоит отметить, что социальные сети заняли важное место в жизни детей и подростков. Большинство детей проводят огромное количество времени за монитором компьютера или экраном телефона, что, по их мнению, расширяет их кругозор и мировоззрение. Но так ли это на самом деле? Вот вопрос, который меня заинтересовал.</a:t>
            </a:r>
            <a:endParaRPr kumimoji="0" lang="ru-RU" sz="1200" b="1" i="0" u="none" strike="noStrike" cap="none" normalizeH="0" baseline="0" dirty="0" smtClean="0" bmk="">
              <a:ln>
                <a:noFill/>
              </a:ln>
              <a:solidFill>
                <a:srgbClr val="365F91"/>
              </a:solidFill>
              <a:effectLst/>
              <a:latin typeface="Cambria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Несмотря на свое величие, Интернет может создавать множество проблем для общества, одной из которых является воздействие на психику человека (в том числе интернет-зависимость). Поэтому тема проекта актуальна, и она заслуживает особого внимания, поскольку дети и подростки более подвержены зависимости.</a:t>
            </a:r>
            <a:endParaRPr lang="ru-RU" dirty="0" smtClean="0"/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Цель: 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Проследить влияние интернета на подростка и на основе изученной информации составить памятку с рекомендациями по профилактике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интернет-зависимости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Задачи: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Выяснить, что такое интернет?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Определить положительное и отрицательное влияние интернета.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Разработать анкету и провести анкетирование подростков 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Рассмотреть профилактические меры от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интернет-зависимости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Сделать памятку с рекомендациями по профилактике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интернет-зависимости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 такое интернет?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 – это глобальная сеть, которая объединяет огромное количество компьютеров по всему земному шару и дает возможность получения доступа к информационным ресурсам. Влияние Интернета настолько многогранно, что его по праву называют «Всемирной паутиной».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 правилам современного общества уже практически  невозможно существовать без пользования интернет ресурсами. Интернет,  стало важным и незаменимым аспектом жизни каждого. Его появление вывело все сферы нашей жизни на абсолютно новый уровень. И конечно, интернет оказывает большое влияние на жизнь конкретного человека (а особенно подростка) и общества в целом.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Пользование Интернетом имеет огромное количество преимуществ, но нельзя отрицать и то, что чрезмерное пользование Интернетом может негативно сказаться на нашей психике. Не зря есть такая поговорка: «все хорошо в меру».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Положительное влияние интернета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Современный Интернет является одним из наиболее эффективных средств коммуникации между людьми, предоставляет различные платформы и методы для общения. Компьютеры 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гаджеты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уверенно закрепились в нашей повседневной жизни. Жизнь уже нельзя представить без общения в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мессенджерах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прослушивания музыки в режиме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онлайн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 пути в школу или еще куда-либо. С помощью глобальной сети мы ежедневно взаимодействуем с окружающим миром и получаем нужную информацию. Главное преимущество интернета заключается в экономии времени.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Плюсы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Друзья по всему миру и общение в реальном времени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Теперь тебе не обязательно ехать к другу домой, чтоб спросить что то, или в другую страну, можно просто общаться в соц. сетях в реальном времени или даже по видеосвязи.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Доступность знаний.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раньше для того, чтобы узнать что-то в какой-то сфере приходилось идти в библиотеку, находить книжку, выписывать ее, прочитывать кучу ненужной и не отфильтрованной информации, чтобы выудить хоть каплю, то сейчас все очень просто. Ответ на любой запрос дается в течение нескольких секунд. Открыл строку поиска. Забил запрос. Готово. Информация со всего мира. Полная паутина знаний. Хотя и здесь сейчас встречается достаточное количество статей с лишним материалом. Но все же это не сравнить с тем, что было раньше.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выходя из дома. 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Покупку продуктов и оплату счетов можно осуществлять, не выходя из дома.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Способ заработка.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 появлением интернета появилась возможность работать удаленно. Такое модное сейчас слово «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фрилансер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». Интернет открыл дверь для многих новых профессий, а также помог огромному количеству людей начать работать на себя, планируя свой рабочий день и свое свободное время самостоятельно.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Развлечение,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новые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формы проведения досуга.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Появилась возможность смотреть фильмы не в кинотеатрах, а у себя дома, слушать музыку по дороге в школу. Также появились всевозможные игры, которые стали одним из способов проведения досуга у большинства.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Отрицательное влияние интернета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Специалисты все чаще стали отмечать негативное влияние интернета на детей. При неблагоприятных условиях он вызывает зависимость, которая приводит к серьезным проблемам с психикой и здоровьем.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Минусы: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Высокая вероятность получения недостоверной информации.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 сожалению, пока еще не предусмотрено ответственности за публикацию тех или иных материалов. Она может вводить пользователей в заблуждение, а в некоторых случаях даже серьезно вредить им.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Потеря ценности живого общения.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Люди стали чаще общаться с другими людьми через интернет, отказываясь от личных встреч.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Хорошим местом нахождения интернет стал и для мошенников.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Несовершенство правовой базы позволяет им придумывать изощренные схемы обмана. Также увеличивается количество случаев мошенничества и привлечение к нему несовершеннолетних детей.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Снижение уровня образования.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 счет возможности найти любую информацию в интернете. Школьники перестали посещать библиотеки и читать живые книги. Они предпочитают скачивать доклады и рефераты через интернет. Делать домашнее задание с помощью готовых решений. Тем самым они способствую снижению их уровня интеллекта.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Излишний поток информации.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Большой поток информации и знаний, приходящий из интернета, а также неспособность их фильтровать и структурировать, сильно влияют на восприятие реальности, таким образом подросток начинает терять концентрацию над отдельными задачами и вскоре, привыкая к такому образу жизни, может потерять и к ней интерес, становясь не целеустремленным.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Психические расстройства. 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Проведение большого количества времени в интернет может привести к образованию множества  психических заболеваний, одни из которых это: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нарциссические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расстройства,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обсессивно-компульсивные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расстройства и даже шизоидные расстройства. Но самое часто встречаемое психическое заболевание – это интернет-зависимость. Интернет-зависимость – разновидность психологической зависимости, проявляемой в желании подключиться к Интернету и проводить во Всемирной сети как можно больше времени. При этом утрачиваются социальные, семейные и материальные ценности.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Проблемы со здоровьем.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Интернет-зависимость приводит к утрате не только возможности реального общения, но и способствует развитию сколиоза, артрита, остеохондроза, а также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сердечно-сосудистых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заболеваний: тахикардии, аритмии,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варикоза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нижних конечностей.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Вступление</a:t>
            </a:r>
            <a:r>
              <a:rPr lang="ru-RU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 п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рофилактике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интернет-зависимости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статистике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Просторы Интернета привлекают яркостью, обилием и доступностью любой информации, свободой общения с окружающими. Но именно эти свойства и представляют реальную опасность: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онлайн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игры, чаты, социальные сети, развлекательные порталы затягивают ребенка, влияют на его психику и подсознание. Ему становится трудно оторваться от экрана монитора, но легко забыть об уроках, домашних делах, друзьях и надолго погрузиться в виртуальную реальность. Так формируется интернет-зависимость детей и подростков.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Статистика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Проводя анкетирование подростков от 15 до 17 лет, выяснилось: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Большинство детей, а именно 36%, проводит в интернете от 3 до 6 часов, хотя целых 18% опрошенных ответили, что предпочитают находиться в сети более 8 часов (что крайне не есть хорошо). Напомню, что согласно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СанПиН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(санитарным правилам и нормам), детям рекомендуется использовать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гаджеты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не более 30-40 минут в день, включая те случаи, когда это требуется по учебе.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основном, дети используют интернет для общения в соц.сетях (более 60%), но удивительно то, что дети упоминают компьютерные игры абсолютно наравне с обучением (13%). И лишь небольшая часть использует интернет для просмотра фильмов 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онлайн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покупок.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связи с довольно печальной статистикой проведенного анкетирования, я решил разработать памятку по профилактике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интернет-зависимости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подростков, которая будет вывешена на всеобщий обзор в кабинетах по информатике.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Во-первых чтобы понять есть ли у тебя интернет-зависимость стоит обратиться к следующим пунктам.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Симптомы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интернет-зависимости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Равнодушие к семейным контактам, своему здоровью, успешности в учебе, школьным и внешкольным мероприятиям.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Чрезмерно длительное пребывание за компьютером, как ни странно.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Неоправданно быстро появляющаяся усталость, раздражительность, перепады настроения.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Постоянные или значительно более частое общение в режиме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онлайн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чем непосредственные.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Погружение в Интернет как средство ухода от проблем, от плохого настроения, чувства потерянности , тревоги, подавленности.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Приоритет пребывания в Интернет над всеми остальными видами деятельности и общения.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у подростка наблюдается 3-4 симптома, то это свидетельствует о наличии компьютерной зависимости.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819400"/>
            <a:ext cx="6624736" cy="118566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Проект выполнил учащийся 9Б класса ГБОУ лицея №389 «ЦЭО»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Лакотко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Иван под руководством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Кисельман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Надежды Юрьевны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800201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Итоговый проект 9 класс</a:t>
            </a:r>
            <a:br>
              <a:rPr lang="ru-RU" sz="3600" dirty="0" smtClean="0"/>
            </a:br>
            <a:r>
              <a:rPr lang="ru-RU" sz="3600" dirty="0" smtClean="0"/>
              <a:t>«Влияние интернета на подростков»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851920" y="580526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cap="all" spc="250" dirty="0" smtClean="0">
                <a:solidFill>
                  <a:schemeClr val="tx2">
                    <a:lumMod val="75000"/>
                  </a:schemeClr>
                </a:solidFill>
              </a:rPr>
              <a:t>2024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1600" b="1" cap="all" spc="250" dirty="0" smtClean="0">
                <a:solidFill>
                  <a:schemeClr val="tx2">
                    <a:lumMod val="75000"/>
                  </a:schemeClr>
                </a:solidFill>
              </a:rPr>
              <a:t>год</a:t>
            </a:r>
          </a:p>
        </p:txBody>
      </p:sp>
      <p:pic>
        <p:nvPicPr>
          <p:cNvPr id="16" name="Рисунок 15" descr="289803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221088" y="2852936"/>
            <a:ext cx="7620000" cy="4695825"/>
          </a:xfrm>
          <a:prstGeom prst="rect">
            <a:avLst/>
          </a:prstGeom>
        </p:spPr>
      </p:pic>
      <p:pic>
        <p:nvPicPr>
          <p:cNvPr id="18" name="Рисунок 17" descr="289803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6804248" y="2852936"/>
            <a:ext cx="7344816" cy="469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Профилактика </a:t>
            </a:r>
            <a:r>
              <a:rPr lang="ru-RU" dirty="0" err="1" smtClean="0"/>
              <a:t>интернет-зависимости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878497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Установить время проведения в сети.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Иногда не выходить в интернет несколько дней.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Не общаться в интернете в субботу и в воскресенье.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Заняться хобби.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Заняться спортом.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Выявить первопричину тяги к интернету и избавиться от нее.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457200" algn="ctr"/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ru-RU" sz="2000" i="1" dirty="0" smtClean="0">
                <a:solidFill>
                  <a:schemeClr val="tx2">
                    <a:lumMod val="75000"/>
                  </a:schemeClr>
                </a:solidFill>
              </a:rPr>
              <a:t>Вовремя заметить и предупредить появление и развитие компьютерной зависимости легче, нежели потом с ней бороться.</a:t>
            </a:r>
          </a:p>
          <a:p>
            <a:endParaRPr lang="ru-RU" dirty="0"/>
          </a:p>
        </p:txBody>
      </p:sp>
      <p:pic>
        <p:nvPicPr>
          <p:cNvPr id="4" name="Рисунок 3" descr="мозг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1484784"/>
            <a:ext cx="4104456" cy="2422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556792"/>
            <a:ext cx="87849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С каждым днем Интернет все больше </a:t>
            </a: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проникает в жизнь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общества, если не использовать методы контроля времени, которое люди проводят в Интернете, то общество начнет </a:t>
            </a: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деградировать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. И этот процесс уже начался, а что будет в будущем – зависит от нас самих. 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3789040"/>
            <a:ext cx="9144000" cy="33855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Неограниченное посещение Интернета – </a:t>
            </a:r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глобальная</a:t>
            </a:r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проблема</a:t>
            </a:r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которую </a:t>
            </a:r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нужно</a:t>
            </a:r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решать</a:t>
            </a:r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  <a:p>
            <a:pPr algn="ctr"/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нтернетjp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1556792"/>
            <a:ext cx="6200606" cy="445668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23528" y="548680"/>
            <a:ext cx="8485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Спасибо за внимание!</a:t>
            </a:r>
            <a:endParaRPr lang="ru-RU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Актуальность</a:t>
            </a:r>
            <a:endParaRPr lang="ru-RU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1052736"/>
            <a:ext cx="896448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49263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ru-RU" dirty="0" smtClean="0">
              <a:latin typeface="+mj-lt"/>
              <a:cs typeface="Times New Roman" pitchFamily="18" charset="0"/>
            </a:endParaRPr>
          </a:p>
          <a:p>
            <a:pPr lvl="0" indent="449263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  <a:defRPr/>
            </a:pPr>
            <a:r>
              <a:rPr lang="ru-RU" sz="2800" dirty="0" smtClean="0" bmk="">
                <a:solidFill>
                  <a:schemeClr val="tx2">
                    <a:lumMod val="75000"/>
                  </a:schemeClr>
                </a:solidFill>
                <a:latin typeface="+mj-lt"/>
                <a:ea typeface="Calibri" pitchFamily="34" charset="0"/>
                <a:cs typeface="Times New Roman" pitchFamily="18" charset="0"/>
              </a:rPr>
              <a:t>Интернет все активнее </a:t>
            </a:r>
            <a:r>
              <a:rPr lang="ru-RU" sz="2800" b="1" dirty="0" smtClean="0" bmk="">
                <a:solidFill>
                  <a:schemeClr val="tx2">
                    <a:lumMod val="75000"/>
                  </a:schemeClr>
                </a:solidFill>
                <a:latin typeface="+mj-lt"/>
                <a:ea typeface="Calibri" pitchFamily="34" charset="0"/>
                <a:cs typeface="Times New Roman" pitchFamily="18" charset="0"/>
              </a:rPr>
              <a:t>внедряется</a:t>
            </a:r>
            <a:r>
              <a:rPr lang="ru-RU" sz="2800" dirty="0" smtClean="0" bmk="">
                <a:solidFill>
                  <a:schemeClr val="tx2">
                    <a:lumMod val="75000"/>
                  </a:schemeClr>
                </a:solidFill>
                <a:latin typeface="+mj-lt"/>
                <a:ea typeface="Calibri" pitchFamily="34" charset="0"/>
                <a:cs typeface="Times New Roman" pitchFamily="18" charset="0"/>
              </a:rPr>
              <a:t> в общество.</a:t>
            </a:r>
          </a:p>
          <a:p>
            <a:pPr lvl="0" indent="449263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  <a:defRPr/>
            </a:pP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У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каждого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подростка есть выход в Интернет.</a:t>
            </a:r>
          </a:p>
          <a:p>
            <a:pPr lvl="0" indent="449263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  <a:defRPr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Мы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зависим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от интернета, особенно подростки.</a:t>
            </a:r>
          </a:p>
          <a:p>
            <a:pPr lvl="0" indent="449263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  <a:defRPr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В чем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польза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интернета, в чем его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опасность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?</a:t>
            </a:r>
          </a:p>
          <a:p>
            <a:pPr lvl="0" indent="449263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  <a:defRPr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Глобальная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проблема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– интернет-зависимость.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132856"/>
            <a:ext cx="8604448" cy="1569660"/>
          </a:xfrm>
          <a:prstGeom prst="rect">
            <a:avLst/>
          </a:prstGeom>
          <a:noFill/>
        </p:spPr>
        <p:txBody>
          <a:bodyPr wrap="square" lIns="91440" tIns="45720" rIns="91440" bIns="45720" numCol="2" anchor="ctr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ru-RU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Проследить влияние сети интернет на подростка.</a:t>
            </a:r>
          </a:p>
          <a:p>
            <a:pPr algn="ctr">
              <a:buFont typeface="Arial" pitchFamily="34" charset="0"/>
              <a:buChar char="•"/>
            </a:pPr>
            <a:endParaRPr lang="ru-RU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buFont typeface="Arial" pitchFamily="34" charset="0"/>
              <a:buChar char="•"/>
            </a:pPr>
            <a:r>
              <a:rPr lang="ru-RU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Составить памятку по профилактике </a:t>
            </a:r>
            <a:r>
              <a:rPr lang="ru-RU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интернет-зависимости</a:t>
            </a:r>
            <a:r>
              <a:rPr lang="ru-RU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ru-RU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91501" y="2967335"/>
            <a:ext cx="360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1412776"/>
            <a:ext cx="130195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Цель</a:t>
            </a:r>
            <a:endParaRPr lang="ru-RU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3789040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 smtClean="0">
                <a:solidFill>
                  <a:schemeClr val="tx2">
                    <a:lumMod val="75000"/>
                  </a:schemeClr>
                </a:solidFill>
              </a:rPr>
              <a:t>Задачи: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Выяснить, что такое интернет?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Определить положительное и отрицательное влияние интернета.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Разработать анкету и провести анкетирование 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подростков.</a:t>
            </a:r>
            <a:endParaRPr lang="ru-RU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Рассмотреть профилактические меры от </a:t>
            </a:r>
            <a:r>
              <a:rPr lang="ru-RU" sz="1600" dirty="0" err="1" smtClean="0">
                <a:solidFill>
                  <a:schemeClr val="tx2">
                    <a:lumMod val="75000"/>
                  </a:schemeClr>
                </a:solidFill>
              </a:rPr>
              <a:t>интернет-зависимости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Сделать памятку с рекомендациями по профилактике </a:t>
            </a:r>
            <a:r>
              <a:rPr lang="ru-RU" sz="1600" dirty="0" err="1" smtClean="0">
                <a:solidFill>
                  <a:schemeClr val="tx2">
                    <a:lumMod val="75000"/>
                  </a:schemeClr>
                </a:solidFill>
              </a:rPr>
              <a:t>интернет-зависимости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ru-RU" dirty="0"/>
          </a:p>
        </p:txBody>
      </p:sp>
      <p:pic>
        <p:nvPicPr>
          <p:cNvPr id="9" name="Рисунок 8" descr="мозг-Photoroom.png-Photoro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3429000"/>
            <a:ext cx="2088232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интернет?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700808"/>
            <a:ext cx="8784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</a:rPr>
              <a:t>Интернет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 – это глобальная информационная  сеть, которая объединяет огромное количество компьютеров по всему миру.</a:t>
            </a:r>
            <a:endParaRPr lang="ru-RU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3789040"/>
            <a:ext cx="878497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Пользование интернетом имеет огромное количество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</a:rPr>
              <a:t>ПРЕИМУЩЕСТВ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, но нельзя отрицать и то, что у интернета, как и у всего, есть свои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</a:rPr>
              <a:t>НЕДОСТАТКИ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140968"/>
            <a:ext cx="7293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</a:rPr>
              <a:t>Уже невозможно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</a:rPr>
              <a:t>жить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</a:rPr>
              <a:t>без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</a:rPr>
              <a:t>интернета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Положительное влияние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124744"/>
            <a:ext cx="89644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Друзья по всему миру 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Общение в реальном времени.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Развлечение, новые формы проведения досуга.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Доступность знаний.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Не выходя из дома.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Способ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зароботка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Экономия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времени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Рисунок 5" descr="ноут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2132856"/>
            <a:ext cx="4032448" cy="4032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Отрицательное влияние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340768"/>
            <a:ext cx="85689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Высокая вероятность получения недостоверной информации.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Потеря ценности живого общения.</a:t>
            </a:r>
          </a:p>
          <a:p>
            <a:pPr lvl="0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Хорошим местом нахождения интернет стал и для мошенников.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Снижение уровня образования.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Излишний поток информации.</a:t>
            </a:r>
          </a:p>
          <a:p>
            <a:pPr lvl="0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Психические расстройства.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Проблемы со здоровьем.</a:t>
            </a:r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Рисунок 7" descr="зависимость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4077072"/>
            <a:ext cx="3480386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pic>
        <p:nvPicPr>
          <p:cNvPr id="3" name="Рисунок 2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628800"/>
            <a:ext cx="4560507" cy="2736304"/>
          </a:xfrm>
          <a:prstGeom prst="rect">
            <a:avLst/>
          </a:prstGeom>
        </p:spPr>
      </p:pic>
      <p:pic>
        <p:nvPicPr>
          <p:cNvPr id="4" name="Рисунок 3" descr="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9992" y="3717032"/>
            <a:ext cx="4032448" cy="24194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8104" y="1916832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</a:rPr>
              <a:t>Возраст: 15 – 17 лет</a:t>
            </a:r>
            <a:endParaRPr lang="ru-RU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4509120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1/5 – 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подростков проводит более 8 часов в интернете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pic>
        <p:nvPicPr>
          <p:cNvPr id="3" name="Рисунок 2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1700808"/>
            <a:ext cx="7381875" cy="442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Симптомы </a:t>
            </a:r>
            <a:r>
              <a:rPr lang="ru-RU" dirty="0" err="1" smtClean="0"/>
              <a:t>интернет-зависимости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878497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Равнодушие.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Длительное пребывание за компьютером.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Усталость, раздражительность.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Очень частое общение в режиме </a:t>
            </a:r>
            <a:r>
              <a:rPr lang="ru-RU" sz="2000" dirty="0" err="1" smtClean="0">
                <a:solidFill>
                  <a:schemeClr val="tx2">
                    <a:lumMod val="75000"/>
                  </a:schemeClr>
                </a:solidFill>
              </a:rPr>
              <a:t>онлайн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Погружение в Интернет как средство ухода от проблем.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Приоритет пребывания в Интернет над всем остальным.</a:t>
            </a:r>
          </a:p>
          <a:p>
            <a:pPr marL="457200" lvl="0" indent="-457200">
              <a:buFont typeface="+mj-lt"/>
              <a:buAutoNum type="arabicPeriod"/>
            </a:pP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ctr"/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ru-RU" sz="2000" i="1" dirty="0" smtClean="0">
                <a:solidFill>
                  <a:schemeClr val="tx2">
                    <a:lumMod val="75000"/>
                  </a:schemeClr>
                </a:solidFill>
              </a:rPr>
              <a:t>Если у подростка наблюдается 3-4 симптома, то это свидетельствует о наличии компьютерной зависимости.</a:t>
            </a:r>
          </a:p>
          <a:p>
            <a:endParaRPr lang="ru-RU" dirty="0"/>
          </a:p>
        </p:txBody>
      </p:sp>
      <p:pic>
        <p:nvPicPr>
          <p:cNvPr id="6" name="Рисунок 5" descr="мозг-Photoroom.png-Photoro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1484784"/>
            <a:ext cx="2434580" cy="2434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509</TotalTime>
  <Words>1128</Words>
  <Application>Microsoft Office PowerPoint</Application>
  <PresentationFormat>Экран (4:3)</PresentationFormat>
  <Paragraphs>176</Paragraphs>
  <Slides>12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Официальная</vt:lpstr>
      <vt:lpstr>Итоговый проект 9 класс «Влияние интернета на подростков»</vt:lpstr>
      <vt:lpstr>Актуальность</vt:lpstr>
      <vt:lpstr>Цели и задачи</vt:lpstr>
      <vt:lpstr>Что такое интернет?</vt:lpstr>
      <vt:lpstr>Положительное влияние</vt:lpstr>
      <vt:lpstr>Отрицательное влияние</vt:lpstr>
      <vt:lpstr>Статистика</vt:lpstr>
      <vt:lpstr>Статистика</vt:lpstr>
      <vt:lpstr>Симптомы интернет-зависимости</vt:lpstr>
      <vt:lpstr>Профилактика интернет-зависимости</vt:lpstr>
      <vt:lpstr>Вывод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9 класс «Влияние интернета на подростков»</dc:title>
  <dc:creator>Ivan</dc:creator>
  <cp:lastModifiedBy>Ivan</cp:lastModifiedBy>
  <cp:revision>49</cp:revision>
  <dcterms:created xsi:type="dcterms:W3CDTF">2024-02-09T17:22:36Z</dcterms:created>
  <dcterms:modified xsi:type="dcterms:W3CDTF">2024-03-22T18:33:58Z</dcterms:modified>
</cp:coreProperties>
</file>