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Average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e5eabf03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e5eabf03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e5eabf03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e5eabf03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e5eabf03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e5eabf03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e5eabf03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e5eabf03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e5eabf03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7e5eabf03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e5eabf0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e5eabf0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e5eabf0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e5eabf0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e5eabf03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e5eabf03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e5eabf03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e5eabf0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e5eabf0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e5eabf0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e5eabf03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e5eabf03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e5eabf03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e5eabf03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e5eabf03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e5eabf03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0" y="0"/>
            <a:ext cx="5915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Pneumonia Detection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-12" y="47105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ROC Curve</a:t>
            </a:r>
            <a:endParaRPr sz="3600"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0" y="1465800"/>
            <a:ext cx="32721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The Receiver Operating Characteristic (ROC) curve demonstrated the model's strong discrimination ability with an AUC-ROC of 0.88."</a:t>
            </a:r>
            <a:endParaRPr sz="19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499" cy="4440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0" y="0"/>
            <a:ext cx="4122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Key Findings</a:t>
            </a:r>
            <a:endParaRPr sz="3300"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0" y="595825"/>
            <a:ext cx="65736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The model demonstrated impressive performance with a test accuracy of 90.38%</a:t>
            </a:r>
            <a:endParaRPr sz="1400"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75" y="1141525"/>
            <a:ext cx="9072925" cy="400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0" y="901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/>
              <a:t>Recommendations</a:t>
            </a:r>
            <a:endParaRPr sz="2900"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0" y="902250"/>
            <a:ext cx="8832300" cy="3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89275"/>
              <a:buChar char="❖"/>
            </a:pPr>
            <a:r>
              <a:rPr b="1" lang="en" sz="2016" u="sng">
                <a:solidFill>
                  <a:schemeClr val="dk1"/>
                </a:solidFill>
              </a:rPr>
              <a:t>Clinical Validation</a:t>
            </a:r>
            <a:r>
              <a:rPr b="1" lang="en" sz="2016">
                <a:solidFill>
                  <a:schemeClr val="dk1"/>
                </a:solidFill>
              </a:rPr>
              <a:t> </a:t>
            </a:r>
            <a:r>
              <a:rPr lang="en" sz="2016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     </a:t>
            </a:r>
            <a:r>
              <a:rPr lang="en"/>
              <a:t>                                                                                                                                                             I would </a:t>
            </a:r>
            <a:r>
              <a:rPr lang="en"/>
              <a:t>recommend collaborating with medical professionals to conduct clinical validation using real patient data to ensure the  model's accuracy in a clinical setting.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94334"/>
              <a:buChar char="❖"/>
            </a:pPr>
            <a:r>
              <a:rPr b="1" lang="en" sz="1908" u="sng">
                <a:solidFill>
                  <a:schemeClr val="dk1"/>
                </a:solidFill>
              </a:rPr>
              <a:t>Ethical Considerations </a:t>
            </a:r>
            <a:r>
              <a:rPr lang="en" sz="1908"/>
              <a:t>   </a:t>
            </a:r>
            <a:r>
              <a:rPr lang="en"/>
              <a:t>                                                                                                                                            Maintain strict data privacy and fairness in predictions to adhere to ethical guidelines."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94334"/>
              <a:buChar char="❖"/>
            </a:pPr>
            <a:r>
              <a:rPr b="1" lang="en" sz="1908" u="sng">
                <a:solidFill>
                  <a:schemeClr val="dk1"/>
                </a:solidFill>
              </a:rPr>
              <a:t>User-Friendly Interface</a:t>
            </a:r>
            <a:r>
              <a:rPr lang="en" sz="1908"/>
              <a:t>     </a:t>
            </a:r>
            <a:r>
              <a:rPr lang="en"/>
              <a:t>                                                                                                                                          Develop an intuitive and user-friendly interface that enables healthcare professionals to interact seamlessly with the model."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94334"/>
              <a:buChar char="❖"/>
            </a:pPr>
            <a:r>
              <a:rPr b="1" lang="en" sz="1908" u="sng">
                <a:solidFill>
                  <a:schemeClr val="dk1"/>
                </a:solidFill>
              </a:rPr>
              <a:t>Regulatory Compliance</a:t>
            </a:r>
            <a:r>
              <a:rPr lang="en" sz="1908"/>
              <a:t> </a:t>
            </a:r>
            <a:r>
              <a:rPr lang="en"/>
              <a:t>                                                                                                                                                Ensure full compliance with healthcare regulations and legal requirements when deploying the model in a clinical environment."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94334"/>
              <a:buChar char="❖"/>
            </a:pPr>
            <a:r>
              <a:rPr b="1" lang="en" sz="1908" u="sng">
                <a:solidFill>
                  <a:schemeClr val="dk1"/>
                </a:solidFill>
              </a:rPr>
              <a:t>Collaboration</a:t>
            </a:r>
            <a:r>
              <a:rPr lang="en" sz="1908"/>
              <a:t>        </a:t>
            </a:r>
            <a:r>
              <a:rPr lang="en"/>
              <a:t>                                                                                                                                                   Encourage continuous collaboration between data scientists and medical experts to fine-tune the model according to clinical standards."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Next Steps</a:t>
            </a:r>
            <a:endParaRPr sz="3600"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Future Enhancements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Future enhancements may include further fine-tuning the model architecture and expanding the dataset to improve performance."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/>
              <a:t>Deployment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Outline the deployment process, including steps to integrate the model into clinical workflows.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ctrTitle"/>
          </p:nvPr>
        </p:nvSpPr>
        <p:spPr>
          <a:xfrm>
            <a:off x="460950" y="1512350"/>
            <a:ext cx="8222100" cy="9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43" name="Google Shape;143;p26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 and attention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Overview</a:t>
            </a:r>
            <a:endParaRPr sz="36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This project focuses on the early detection of pneumonia, a critical healthcare concern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I utilized a dataset of chest X-ray images to develop a machine learning model for pneumonia detection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233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Business and Data Understanding</a:t>
            </a:r>
            <a:endParaRPr sz="36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Stakeholder Audience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primary stakeholders include healthcare professionals, radiologists, and medical institutions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I selected the Chest X-ray dataset due to its relevance and potential to improve pneumonia diagnosis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7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Modeling</a:t>
            </a:r>
            <a:endParaRPr sz="360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 made a model employs a Convolutional Neural Network (CNN) with multiple convolutional and pooling layers for accurate image classification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361750" y="395300"/>
            <a:ext cx="3224700" cy="7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Session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262050"/>
            <a:ext cx="3503700" cy="12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54"/>
              <a:t>To enhance model performance and generalization, I applied data augmentation techniques such as rotation, width shift, height shift, shear, zoom, and horizontal flip to diversify the training dataset</a:t>
            </a:r>
            <a:endParaRPr sz="5454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175" y="1443750"/>
            <a:ext cx="6841824" cy="36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0" y="1725600"/>
            <a:ext cx="27360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Benefits of Data Augmentation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augmentation significantly contributed to reducing overfitting and enhancing the model's generalization capability.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Evaluation</a:t>
            </a:r>
            <a:endParaRPr sz="3600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 Performance Metrics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I assessed the model using key metrics to ensure its reliability and effectiveness."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Detailed Evaluation Metrics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Test Accuracy: The model achieved an impressive test accuracy of 90.38%, indicating its ability to correctly classify pneumonia cases."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243600" y="489000"/>
            <a:ext cx="310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Confusion Matrix</a:t>
            </a:r>
            <a:endParaRPr sz="2800"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I examined the confusion matrix, which showed that the model achieved a good balance between true positives and true negatives.</a:t>
            </a:r>
            <a:endParaRPr sz="1700"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501" cy="4802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23850" y="369025"/>
            <a:ext cx="3383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60"/>
              <a:t>Classification Report</a:t>
            </a:r>
            <a:endParaRPr sz="2560"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Precision, recall, and F1-score were computed, with the model achieving high values, particularly for pneumonia cases (Class 1).</a:t>
            </a:r>
            <a:endParaRPr sz="190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700" y="792000"/>
            <a:ext cx="4950374" cy="30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