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14-Jul-17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14-Jul-17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14-Jul-17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14-Jul-17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14-Jul-17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14-Jul-17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785" y="1410511"/>
            <a:ext cx="10572000" cy="2971051"/>
          </a:xfrm>
        </p:spPr>
        <p:txBody>
          <a:bodyPr/>
          <a:lstStyle/>
          <a:p>
            <a:r>
              <a:rPr lang="bg-BG" dirty="0" smtClean="0"/>
              <a:t>Лятна практика - </a:t>
            </a:r>
            <a:r>
              <a:rPr lang="en-US" dirty="0" err="1" smtClean="0"/>
              <a:t>Comptel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Иван Трифонов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протече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Запознаване със структурата на фирмата</a:t>
            </a:r>
          </a:p>
          <a:p>
            <a:endParaRPr lang="bg-BG" dirty="0"/>
          </a:p>
          <a:p>
            <a:r>
              <a:rPr lang="bg-BG" dirty="0" smtClean="0"/>
              <a:t>Различни видове обучения</a:t>
            </a:r>
          </a:p>
          <a:p>
            <a:endParaRPr lang="bg-BG" dirty="0"/>
          </a:p>
          <a:p>
            <a:r>
              <a:rPr lang="bg-BG" dirty="0" smtClean="0"/>
              <a:t>Забавни моменти с приятели и колеги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3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Основни неща </a:t>
            </a:r>
            <a:r>
              <a:rPr lang="bg-BG" dirty="0"/>
              <a:t>з</a:t>
            </a:r>
            <a:r>
              <a:rPr lang="bg-BG" dirty="0" smtClean="0"/>
              <a:t>а телекомоникациите</a:t>
            </a:r>
          </a:p>
          <a:p>
            <a:endParaRPr lang="bg-BG" dirty="0"/>
          </a:p>
          <a:p>
            <a:r>
              <a:rPr lang="en-US" dirty="0" smtClean="0"/>
              <a:t>REACT</a:t>
            </a:r>
          </a:p>
          <a:p>
            <a:endParaRPr lang="en-US" dirty="0"/>
          </a:p>
          <a:p>
            <a:r>
              <a:rPr lang="en-US" dirty="0" smtClean="0"/>
              <a:t>JAVA WEB – the best :)</a:t>
            </a:r>
            <a:endParaRPr lang="bg-BG" dirty="0" smtClean="0"/>
          </a:p>
          <a:p>
            <a:endParaRPr lang="bg-BG" dirty="0"/>
          </a:p>
          <a:p>
            <a:r>
              <a:rPr lang="en-US" dirty="0" smtClean="0"/>
              <a:t>Linux Basics , WEB services </a:t>
            </a:r>
            <a:r>
              <a:rPr lang="bg-BG" dirty="0" smtClean="0"/>
              <a:t>и други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728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Впечатления от компанията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Средата </a:t>
            </a:r>
          </a:p>
          <a:p>
            <a:r>
              <a:rPr lang="bg-BG" dirty="0" smtClean="0"/>
              <a:t>Хората</a:t>
            </a:r>
          </a:p>
          <a:p>
            <a:r>
              <a:rPr lang="bg-BG" dirty="0" smtClean="0"/>
              <a:t> Незаменим опит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 smtClean="0"/>
              <a:t>БЛАГОДАРЯ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109</TotalTime>
  <Words>53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Лятна практика - Comptel</vt:lpstr>
      <vt:lpstr>Как протече ..</vt:lpstr>
      <vt:lpstr>Какво научих ?</vt:lpstr>
      <vt:lpstr>Впечатления от компанията </vt:lpstr>
      <vt:lpstr>БЛАГОДАРЯ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Cross-site request forgery</dc:title>
  <dc:creator>Stealth</dc:creator>
  <cp:lastModifiedBy>Stealth</cp:lastModifiedBy>
  <cp:revision>11</cp:revision>
  <dcterms:created xsi:type="dcterms:W3CDTF">2017-05-16T08:25:59Z</dcterms:created>
  <dcterms:modified xsi:type="dcterms:W3CDTF">2017-07-13T21:37:17Z</dcterms:modified>
</cp:coreProperties>
</file>