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5C0B3-CCAE-56F8-2895-CFA84ABDB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FBF177-4CCD-F1D9-2DD5-A1725CF5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D418D-B080-D4BB-2728-970403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C64D8-0E44-4A1B-C44B-FF887D5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93424-746C-312C-1AA1-E1BA4111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1E2AC-524C-FF3E-7768-40A13939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644FFA-B557-134A-41D5-7294B0B4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9D163-99E8-5996-670E-ED44C268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82D35-656B-14FC-DFA8-E765FD7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E502E-6BD3-5516-1529-38B4567D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2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F3FD29-9E34-4CD1-D6E1-8E9AFB36B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960A81-6387-2440-8B08-0B400B5CD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AFB68-6247-5711-D74E-0EF5A8D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DB2AD-F8A4-99DC-AD35-D72F456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96578-2111-D794-4B23-A560301C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F601D-6CBD-F912-7102-0DA52B3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D53D2-7FD9-E2EB-4BA4-AAC95CB1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0652A-9729-D08A-6E4D-36B6374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36CD0-B033-E9C3-27B4-CF13F4B7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295AA-E280-D64D-4588-27200D9C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D354D-F114-4618-2899-AA4054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6EA5D-3A23-7B3A-3F27-633C210C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36706-45FB-C66D-E37D-51A08FCC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E8006-B8A4-15A3-8B2D-E4F10E34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19A12-1233-EAC1-6AC3-B81C88F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BF94-25D3-19E8-6222-2EC5D7B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4AB4-F5E4-2AD4-C5FA-ED2D68EAC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8CFED0-A82A-C129-FD5E-4B046705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CC83D-219E-86A0-B2E5-583519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3D03B-7B09-98E2-64AB-838F96DC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6DDD27-A192-5444-E66B-F82718FC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2B00-7EC5-E5FC-FE65-4ABD2A86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D2715-03A1-5237-AE54-6E7FFCA7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294348-544F-BF03-231F-0C5A34D5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F3FBAC-7590-473D-DAF4-A6FAC042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5C2908-6C21-DDF1-02B6-C74127C3D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538ADF-2002-39EB-9F81-D1F170D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AE916E-297F-63BC-5766-A254459F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0FCD46-8DFE-21EB-A9BE-9CD0086A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08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1FAC3-8912-7784-39D9-42D40A6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DFC683-DED2-53B7-EF24-9A252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720580-9430-D9E7-7785-C0E5AA3D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34234-15D0-6985-D491-1956A95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0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7B6CDF-BEE7-4F7C-9F61-7B35053B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17B5EE-DB1F-1100-B5E3-230D79AD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0B4E42-A7C4-ED2A-37B7-9C65901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D82E1-D532-92AB-B37E-4CCA477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035D6-E5EC-DEE3-5BF9-2E74B531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80C018-965F-A315-8A17-137C51E7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3A456-0B8B-22E5-9D67-2CA39D59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9A17C9-AC91-9A36-A585-6406D346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0D502-BFBB-E9AE-3D4A-736A379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A9D3D-5647-6B90-A64A-1F094450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F863CA-8E53-B680-00A2-275D2533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9BE4DF-D557-EEFA-69B6-CFE5FC712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5B1B3-8982-EC2E-FD8A-59F4E9F5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CE0E3-CCF4-42B8-4377-1B01C087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ACEFB8-389C-0AF7-5CE0-AF98B0D1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976F6-7760-8290-E4E1-00485ED1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9698E-5275-C5D0-F61B-B6551F5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27B67-388A-902F-2B8E-9801D544C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9A33-FA60-415C-BC7B-592AB62D759A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8843F-8697-26D0-3DDB-6746A908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A0049-C813-E08E-92FD-CB83A1B40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450A-C6D6-40B6-ABAA-3D4C6B8D69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918C-682F-6265-1DB7-482B814EB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Термоядерный синтез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B88D68-D621-5AB0-0AD2-6172C51C4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дейтерий и тритий</a:t>
            </a:r>
          </a:p>
        </p:txBody>
      </p:sp>
    </p:spTree>
    <p:extLst>
      <p:ext uri="{BB962C8B-B14F-4D97-AF65-F5344CB8AC3E}">
        <p14:creationId xmlns:p14="http://schemas.microsoft.com/office/powerpoint/2010/main" val="39801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8490B-1D31-405F-FF69-9FE3033B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продукты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6308C-19C2-8448-9F04-F8D2C891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Только гелий и свободные нейтроны. Для утилизации свободных нейтронов, возможно, подойдут специальные материалы, которые их будут задерживать.</a:t>
            </a:r>
          </a:p>
          <a:p>
            <a:r>
              <a:rPr lang="ru-RU" sz="1200" dirty="0"/>
              <a:t>Что касается гелия, им можно, например, воздушные шарики надувать, либо использовать его для производства гелий-неоновых лазеров. А лазер годится, например, для того, чтобы изготовить считыватель штрихкода.</a:t>
            </a:r>
          </a:p>
          <a:p>
            <a:r>
              <a:rPr lang="ru-RU" sz="1200" dirty="0"/>
              <a:t>Но в любом случае, лучше уж гелий и нейтроны и при этом полное отсутствие каких-либо других отходов, чем выхлопные </a:t>
            </a:r>
            <a:r>
              <a:rPr lang="ru-RU" sz="1200" dirty="0" err="1"/>
              <a:t>газы</a:t>
            </a:r>
            <a:r>
              <a:rPr lang="ru-RU" sz="1200" dirty="0"/>
              <a:t>, которые образуются при сгорании бензина.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4434AE-0F72-5BF9-2863-D205F63C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845858"/>
            <a:ext cx="1348904" cy="29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2DE4C5F-93D9-4C00-6C33-5F1317EE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06" y="3845857"/>
            <a:ext cx="2182430" cy="29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68938-E619-AF99-0061-06A5E833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D52FB-CA50-4ADC-F791-6E952AB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Двигатель экологичен (намного экологичнее сгорающего бензина). Добывать, по крайней мере, дейтерий, можно, например, из морской воды. Запасов хватит на миллионы лет. Можно попробовать себя в роли рыбака. Настоящий рыбак ловит из моря рыбу, а тут ловля из моря дейтерия.</a:t>
            </a:r>
          </a:p>
          <a:p>
            <a:r>
              <a:rPr lang="ru-RU" dirty="0"/>
              <a:t>Проблема только в том, что на сегодняшний для день для осуществления термоядерного синтеза приходится тратить больше энергии, чем в итоге получается. И тогда двигатель не эффективен. Но есть надежда, что в скором времени проблема будет устранена.</a:t>
            </a:r>
          </a:p>
        </p:txBody>
      </p:sp>
    </p:spTree>
    <p:extLst>
      <p:ext uri="{BB962C8B-B14F-4D97-AF65-F5344CB8AC3E}">
        <p14:creationId xmlns:p14="http://schemas.microsoft.com/office/powerpoint/2010/main" val="205516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BCF36-0C4A-1FE1-8450-5084ABF7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Конец.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DB7E0-E122-D130-EC2B-BCC6819D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D6BF2-7D62-2125-EF85-4B6ACE96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Введение. Актуальность темы. Часть 1. Собственно экологичность.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4361D-E414-3A3F-7F4C-5C9EF10C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Тема представляется актуальной вот почему. В отличии от бензина, который выделяет при горении загрязнители окружающей среды (выхлопные </a:t>
            </a:r>
            <a:r>
              <a:rPr lang="ru-RU" dirty="0" err="1"/>
              <a:t>газы</a:t>
            </a:r>
            <a:r>
              <a:rPr lang="ru-RU" dirty="0"/>
              <a:t>), в процессе синтеза дейтерия и тритий, ничего подобного не выделяется (образуется лишь гелий и свободные нейтроны). Таким образом, синтез может служить экологичной («зелёной») альтернативой автомобильному двигателю, который работает от бензина.</a:t>
            </a:r>
          </a:p>
        </p:txBody>
      </p:sp>
    </p:spTree>
    <p:extLst>
      <p:ext uri="{BB962C8B-B14F-4D97-AF65-F5344CB8AC3E}">
        <p14:creationId xmlns:p14="http://schemas.microsoft.com/office/powerpoint/2010/main" val="288281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D4169-D5DF-C80E-CC65-17D2F5B4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Актуальность темы. Часть 2. Конь.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E9CFA-6CFC-D31B-42CD-0BBD28E7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Иногда на автомойке можно встретить надпись, вывести вроде «Помой своего коня» (под которой подразумевается мытьё автомобиля). На мой взгляд смысл её в том, чтобы автомобиль был не более вреден для окружающей среды, чем лошадь. Если взять дикий лес, в жизни которого не участвует (или почти не участвует человек), и представить, что в этом лесу живёт дикая лошадь, то эта лошадь может вполне органично вписаться в экосистему леса, не приводя к сколько-нибудь заметным деструктивным последствиям, и не нарушая нормальное функционирование этой экосистемы. Вот также и нормальной автомобиль должен быть не более экологически деструктивен, чем описанная лошадь.  Отсюда и фраза на автомойке «Помой своего коня».</a:t>
            </a:r>
          </a:p>
          <a:p>
            <a:r>
              <a:rPr lang="ru-RU" dirty="0"/>
              <a:t>Так вот. Один из вариантов реализации экологичности автомобиля (на что, повторяю, и намекает вывеска «помой своего коня»)  заключается в том, чтобы отказаться от выделяющего выхлопные </a:t>
            </a:r>
            <a:r>
              <a:rPr lang="ru-RU" dirty="0" err="1"/>
              <a:t>газы</a:t>
            </a:r>
            <a:r>
              <a:rPr lang="ru-RU" dirty="0"/>
              <a:t> сжигания бензина и заменить последнее малоотходным (выделяет только гелий и свободные нейтроны) термоядерным синтезом. Поэтому даже вывеска на автомойке лишний раз подтверждает актуальность темы термоядерного синтеза.</a:t>
            </a:r>
          </a:p>
        </p:txBody>
      </p:sp>
    </p:spTree>
    <p:extLst>
      <p:ext uri="{BB962C8B-B14F-4D97-AF65-F5344CB8AC3E}">
        <p14:creationId xmlns:p14="http://schemas.microsoft.com/office/powerpoint/2010/main" val="18775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C14F-F0B8-9EC5-2E82-9FADCD1F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Введение. Актуальность темы. Часть 3. Хобби.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86ED9-B5FB-5597-E01A-2B13D8E9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Ещё одно подтверждение актуальности темы – традиционное американское хобби, заключающееся в том, чтобы автолюбитель самостоятельно дорабатывал свой автомобиль. В данном случае это хобби можно направить на то, чтобы сделать автомобиль более экологичным, заменив сжигание бензина термоядерным синтезом.</a:t>
            </a:r>
          </a:p>
        </p:txBody>
      </p:sp>
    </p:spTree>
    <p:extLst>
      <p:ext uri="{BB962C8B-B14F-4D97-AF65-F5344CB8AC3E}">
        <p14:creationId xmlns:p14="http://schemas.microsoft.com/office/powerpoint/2010/main" val="12162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29B63-D204-C70C-6FE7-913254EE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синтеза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3998AF5-EBE1-12AE-FAA5-E24B3806C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67" y="2617730"/>
            <a:ext cx="209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3C0C311F-AB6A-D7C7-1F50-FEC6DE86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5012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Слияния ядер дейтерия и трития, образуется гелий и свободные нейтроны. Выделяется энергия. Это происходит при сверхвысокой температуре, порядка миллиарда градусов по Цельсию.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94158-22D2-302B-6378-4E1CB83720C1}"/>
              </a:ext>
            </a:extLst>
          </p:cNvPr>
          <p:cNvSpPr txBox="1"/>
          <p:nvPr/>
        </p:nvSpPr>
        <p:spPr>
          <a:xfrm>
            <a:off x="332815" y="546848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https://upload.wikimedia.org/wikipedia/commons/thumb/3/3b/Deuterium-tritium_fusion.svg/langru-800px-Deuterium-tritium_fusion.svg.png</a:t>
            </a:r>
          </a:p>
        </p:txBody>
      </p:sp>
    </p:spTree>
    <p:extLst>
      <p:ext uri="{BB962C8B-B14F-4D97-AF65-F5344CB8AC3E}">
        <p14:creationId xmlns:p14="http://schemas.microsoft.com/office/powerpoint/2010/main" val="38140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4B72-0D25-35BB-38C7-C7D6559F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Так как ядерное топливо имеет температуру порядка миллиарда градусов по Цельсию, обычная посуда не сможет удержать такое топливо, она выйдет из строя. Ещё лет 30 назад было сложнее, а сейчас существуют способы удержания горячей плазмы с помощью магнитный и/или электрических полей.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27EB5-C593-2FB9-155D-ABA54B48B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" y="3603811"/>
            <a:ext cx="1755183" cy="23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21541A-E048-CE6B-E1BF-0FC33964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02" y="3603810"/>
            <a:ext cx="1755342" cy="23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DECA4D-F759-E40B-ED14-ED03961C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85" y="3603810"/>
            <a:ext cx="1311246" cy="233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A78207-AF74-D14C-ADB2-CD0B8C7AE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31" y="3603809"/>
            <a:ext cx="1311247" cy="233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1E184FF-758B-6A9A-1324-044E95C2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17" y="3603809"/>
            <a:ext cx="1311248" cy="23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A1AE2C6-2169-DBBF-9FD3-75308165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04" y="3603809"/>
            <a:ext cx="1311248" cy="23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628A881-9A01-D731-5623-7C9F5D05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92" y="3603806"/>
            <a:ext cx="1743475" cy="23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EC84E-6422-AB7C-9B0B-C17552FB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 совместительству горячая плазма могла бы работать антенной, например, для телевизора или любого другого устройства, которое принимает и/или передаёт радиосигналы. Но надо подумать, как осуществить электрический контакт с антенным кабелем или фидером, чтобы последний не повредить соприкосновением с плазмой, имеющей температуру в миллиард градусов Цельсия.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BE6640-963E-D8C8-2B24-F75FF1E180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68" y="3603810"/>
            <a:ext cx="2261426" cy="30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7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E27CD-3089-8EA0-F5A4-C0A1DFEE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Выделившееся тепло в процессе термоядерного синтеза можно превратить в электроэнергию, например, посредством эффекта </a:t>
            </a:r>
            <a:r>
              <a:rPr lang="ru-RU" sz="2000" dirty="0" err="1"/>
              <a:t>Зеебека</a:t>
            </a:r>
            <a:r>
              <a:rPr lang="ru-RU" sz="2000" dirty="0"/>
              <a:t>. Из разнородных металлов собрать электрическую цепь и нагреть ей теплом, полученным в результате реакции. В цепи появится электрическое напряжение. Им можно питать электромобиль. Кстати, именно на таком принципе основан электронный термометр.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C9BE32-49F7-E649-A1E4-41E708DF7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8" y="2390401"/>
            <a:ext cx="3254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1260B7-2DCA-13BB-CE41-C0358A4A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9" y="2390401"/>
            <a:ext cx="2513024" cy="44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F690-3C16-DBCC-424D-2A56B922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Двигатель Стирлинга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2D63-0A39-1EB3-949E-2B082CC2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Другой вариант – двигатель Стирлинга. Он может вращаться от тепла, выделяемого при синтезе. Далее либо непосредственно вращать колёса автомобиля, либо вращать динамомашину, давая напряжение, которым можно питать электромобиль.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BC8ADA-D84C-3EF6-3990-7EF2CAAB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36576"/>
            <a:ext cx="2211066" cy="29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82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763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Термоядерный синтез</vt:lpstr>
      <vt:lpstr>Введение. Актуальность темы. Часть 1. Собственно экологичность.</vt:lpstr>
      <vt:lpstr>Введение. Актуальность темы. Часть 2. Конь.</vt:lpstr>
      <vt:lpstr>Введение. Актуальность темы. Часть 3. Хобби.</vt:lpstr>
      <vt:lpstr>Сущность синтеза</vt:lpstr>
      <vt:lpstr>Так как ядерное топливо имеет температуру порядка миллиарда градусов по Цельсию, обычная посуда не сможет удержать такое топливо, она выйдет из строя. Ещё лет 30 назад было сложнее, а сейчас существуют способы удержания горячей плазмы с помощью магнитный и/или электрических полей.</vt:lpstr>
      <vt:lpstr>По совместительству горячая плазма могла бы работать антенной, например, для телевизора или любого другого устройства, которое принимает и/или передаёт радиосигналы. Но надо подумать, как осуществить электрический контакт с антенным кабелем или фидером, чтобы последний не повредить соприкосновением с плазмой, имеющей температуру в миллиард градусов Цельсия.</vt:lpstr>
      <vt:lpstr>Выделившееся тепло в процессе термоядерного синтеза можно превратить в электроэнергию, например, посредством эффекта Зеебека. Из разнородных металлов собрать электрическую цепь и нагреть ей теплом, полученным в результате реакции. В цепи появится электрическое напряжение. Им можно питать электромобиль. Кстати, именно на таком принципе основан электронный термометр.</vt:lpstr>
      <vt:lpstr>Двигатель Стирлинга</vt:lpstr>
      <vt:lpstr>Побочные продукты</vt:lpstr>
      <vt:lpstr>Заключение. Выводы</vt:lpstr>
      <vt:lpstr>Конец.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Волков</dc:creator>
  <cp:lastModifiedBy>Иван Волков</cp:lastModifiedBy>
  <cp:revision>35</cp:revision>
  <dcterms:created xsi:type="dcterms:W3CDTF">2022-12-22T23:10:47Z</dcterms:created>
  <dcterms:modified xsi:type="dcterms:W3CDTF">2022-12-25T18:50:33Z</dcterms:modified>
</cp:coreProperties>
</file>