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590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273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74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51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19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9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0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8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2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1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1836114"/>
            <a:ext cx="7772400" cy="1470025"/>
          </a:xfrm>
        </p:spPr>
        <p:txBody>
          <a:bodyPr/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практике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744" y="3527076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 теме: «Симуляция работы ресторана на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»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6160" y="5181600"/>
            <a:ext cx="5742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ИСТа-о22, 2 курса, Камбулов И. С.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проверил: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 каф. ИИСТ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Филонова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" y="485966"/>
            <a:ext cx="8732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ОБРАЗОВАНИЯРОССИЙСКОЙ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ФЕДЕРАЦИИФедеральное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государственное бюджетное образовательное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учреждениевысшего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образования«Южно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-Российский государственный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политехническийуниверситет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(НПИ) имени М.И. Платова»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310" y="452718"/>
            <a:ext cx="7055380" cy="1400530"/>
          </a:xfrm>
        </p:spPr>
        <p:txBody>
          <a:bodyPr/>
          <a:lstStyle/>
          <a:p>
            <a:pPr algn="ctr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2052925"/>
            <a:ext cx="8430768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азработать программу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симуляции работы ресторана с классами “Меню”, “Блюдо”, “Заказ”.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интерфейса 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Определение меню.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Принятие заказа.</a:t>
            </a: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Расчет стоимости.</a:t>
            </a:r>
            <a:endParaRPr lang="ru-RU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Формирование отчета.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52718"/>
            <a:ext cx="8385048" cy="1400530"/>
          </a:xfrm>
        </p:spPr>
        <p:txBody>
          <a:bodyPr>
            <a:noAutofit/>
          </a:bodyPr>
          <a:lstStyle/>
          <a:p>
            <a:pPr algn="ctr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используемых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12" y="2066738"/>
            <a:ext cx="849477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Однооконное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графическим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интерфейсом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(GUI).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Python: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384228"/>
            <a:ext cx="8449056" cy="1400530"/>
          </a:xfrm>
        </p:spPr>
        <p:txBody>
          <a:bodyPr>
            <a:normAutofit/>
          </a:bodyPr>
          <a:lstStyle/>
          <a:p>
            <a:pPr algn="ctr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2214282"/>
            <a:ext cx="8549640" cy="39030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блюда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alibri" panose="020F0502020204030204" pitchFamily="34" charset="0"/>
              <a:buChar char="-"/>
            </a:pP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выбирает определенную категорию блюд, выбирает понравившиеся ему блюда,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вводит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количества заказываемых блюд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нажимает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кнопку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заказ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marL="0" indent="0">
              <a:buNone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блюда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alibri" panose="020F0502020204030204" pitchFamily="34" charset="0"/>
              <a:buChar char="-"/>
            </a:pP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выбирает в заказе блюдо и нажимает на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блюдо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заказанных блюд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-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добавлении или же удалении блюд, список заказанных блюд автоматически обновляется</a:t>
            </a:r>
          </a:p>
          <a:p>
            <a:pPr marL="0" indent="0">
              <a:buNone/>
            </a:pP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" y="452718"/>
            <a:ext cx="8668512" cy="1400530"/>
          </a:xfrm>
        </p:spPr>
        <p:txBody>
          <a:bodyPr>
            <a:noAutofit/>
          </a:bodyPr>
          <a:lstStyle/>
          <a:p>
            <a:pPr algn="ctr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планы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дальнейшему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развитию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44" y="2052925"/>
            <a:ext cx="8439912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alibri" panose="020F0502020204030204" pitchFamily="34" charset="0"/>
              <a:buChar char="-"/>
            </a:pP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ростое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эффективное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симуляции работы ресторана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-"/>
            </a:pP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удобная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заказами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-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Планы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дальнейшему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развитию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возможности изменения меню в окне приложения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возможности изменения количества заказанных блюд без удаления блюд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-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интерфейса.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функции выбора “Забрать заказ с собой” и “Остаться в ресторане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2857500"/>
            <a:ext cx="8229600" cy="1143000"/>
          </a:xfrm>
        </p:spPr>
        <p:txBody>
          <a:bodyPr/>
          <a:lstStyle/>
          <a:p>
            <a:pPr algn="ctr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</TotalTime>
  <Words>303</Words>
  <Application>Microsoft Office PowerPoint</Application>
  <PresentationFormat>Экран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Ион</vt:lpstr>
      <vt:lpstr>Отчет по практике</vt:lpstr>
      <vt:lpstr>Цель проекта и его задачи</vt:lpstr>
      <vt:lpstr>Краткое описание архитектуры и используемых технологий</vt:lpstr>
      <vt:lpstr>Демонстрация основных функций приложения</vt:lpstr>
      <vt:lpstr>Заключение и планы по дальнейшему развитию проекта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практике</dc:title>
  <dc:subject/>
  <dc:creator/>
  <cp:keywords/>
  <dc:description>generated using python-pptx</dc:description>
  <cp:lastModifiedBy>Иван Камбулов</cp:lastModifiedBy>
  <cp:revision>7</cp:revision>
  <dcterms:created xsi:type="dcterms:W3CDTF">2013-01-27T09:14:16Z</dcterms:created>
  <dcterms:modified xsi:type="dcterms:W3CDTF">2024-07-18T16:20:26Z</dcterms:modified>
  <cp:category/>
</cp:coreProperties>
</file>