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63" r:id="rId3"/>
    <p:sldId id="258" r:id="rId4"/>
    <p:sldId id="257" r:id="rId5"/>
    <p:sldId id="261" r:id="rId6"/>
    <p:sldId id="262" r:id="rId7"/>
    <p:sldId id="266" r:id="rId8"/>
    <p:sldId id="265" r:id="rId9"/>
    <p:sldId id="271" r:id="rId10"/>
    <p:sldId id="267" r:id="rId11"/>
    <p:sldId id="268" r:id="rId12"/>
    <p:sldId id="269" r:id="rId13"/>
    <p:sldId id="270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87834" autoAdjust="0"/>
  </p:normalViewPr>
  <p:slideViewPr>
    <p:cSldViewPr snapToGrid="0">
      <p:cViewPr varScale="1">
        <p:scale>
          <a:sx n="104" d="100"/>
          <a:sy n="104" d="100"/>
        </p:scale>
        <p:origin x="1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219D6-F00D-4B6C-940A-9FA49D4EF6C5}" type="datetimeFigureOut">
              <a:rPr lang="zh-TW" altLang="en-US" smtClean="0"/>
              <a:t>2024/1/17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A1B69-802B-47A6-9DFA-6E3E47619B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4026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E763-34D5-4C95-8ECD-1FA0E6CBD580}" type="datetimeFigureOut">
              <a:rPr lang="zh-TW" altLang="en-US" smtClean="0"/>
              <a:t>2024/1/17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C698-C04A-422C-840A-3578EDED51B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70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E763-34D5-4C95-8ECD-1FA0E6CBD580}" type="datetimeFigureOut">
              <a:rPr lang="zh-TW" altLang="en-US" smtClean="0"/>
              <a:t>2024/1/17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C698-C04A-422C-840A-3578EDED51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7548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E763-34D5-4C95-8ECD-1FA0E6CBD580}" type="datetimeFigureOut">
              <a:rPr lang="zh-TW" altLang="en-US" smtClean="0"/>
              <a:t>2024/1/17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C698-C04A-422C-840A-3578EDED51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8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E763-34D5-4C95-8ECD-1FA0E6CBD580}" type="datetimeFigureOut">
              <a:rPr lang="zh-TW" altLang="en-US" smtClean="0"/>
              <a:t>2024/1/17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C698-C04A-422C-840A-3578EDED51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149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E763-34D5-4C95-8ECD-1FA0E6CBD580}" type="datetimeFigureOut">
              <a:rPr lang="zh-TW" altLang="en-US" smtClean="0"/>
              <a:t>2024/1/17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C698-C04A-422C-840A-3578EDED51B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14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E763-34D5-4C95-8ECD-1FA0E6CBD580}" type="datetimeFigureOut">
              <a:rPr lang="zh-TW" altLang="en-US" smtClean="0"/>
              <a:t>2024/1/17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C698-C04A-422C-840A-3578EDED51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929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E763-34D5-4C95-8ECD-1FA0E6CBD580}" type="datetimeFigureOut">
              <a:rPr lang="zh-TW" altLang="en-US" smtClean="0"/>
              <a:t>2024/1/17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C698-C04A-422C-840A-3578EDED51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67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E763-34D5-4C95-8ECD-1FA0E6CBD580}" type="datetimeFigureOut">
              <a:rPr lang="zh-TW" altLang="en-US" smtClean="0"/>
              <a:t>2024/1/17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C698-C04A-422C-840A-3578EDED51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50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E763-34D5-4C95-8ECD-1FA0E6CBD580}" type="datetimeFigureOut">
              <a:rPr lang="zh-TW" altLang="en-US" smtClean="0"/>
              <a:t>2024/1/17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C698-C04A-422C-840A-3578EDED51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75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60E763-34D5-4C95-8ECD-1FA0E6CBD580}" type="datetimeFigureOut">
              <a:rPr lang="zh-TW" altLang="en-US" smtClean="0"/>
              <a:t>2024/1/17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8AC698-C04A-422C-840A-3578EDED51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783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E763-34D5-4C95-8ECD-1FA0E6CBD580}" type="datetimeFigureOut">
              <a:rPr lang="zh-TW" altLang="en-US" smtClean="0"/>
              <a:t>2024/1/17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AC698-C04A-422C-840A-3578EDED51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98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460E763-34D5-4C95-8ECD-1FA0E6CBD580}" type="datetimeFigureOut">
              <a:rPr lang="zh-TW" altLang="en-US" smtClean="0"/>
              <a:t>2024/1/17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68AC698-C04A-422C-840A-3578EDED51B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94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8C654C-F49A-604D-0AE1-BA1E94492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236" y="1886552"/>
            <a:ext cx="7892511" cy="244732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</a:t>
            </a:r>
            <a:r>
              <a:rPr lang="zh-TW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group5</a:t>
            </a:r>
            <a:endParaRPr lang="zh-TW" altLang="en-US" sz="6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043DD42-61D5-4108-89B2-6FE094A1113F}"/>
              </a:ext>
            </a:extLst>
          </p:cNvPr>
          <p:cNvSpPr txBox="1"/>
          <p:nvPr/>
        </p:nvSpPr>
        <p:spPr>
          <a:xfrm>
            <a:off x="1155236" y="4333875"/>
            <a:ext cx="7534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311510187</a:t>
            </a:r>
            <a:r>
              <a:rPr lang="zh-TW" altLang="en-US" sz="2000" dirty="0"/>
              <a:t> 呂紹愷</a:t>
            </a:r>
            <a:endParaRPr lang="en-US" altLang="zh-TW" sz="2000" dirty="0"/>
          </a:p>
          <a:p>
            <a:r>
              <a:rPr lang="en-US" altLang="zh-TW" sz="2000" dirty="0"/>
              <a:t>311510207</a:t>
            </a:r>
            <a:r>
              <a:rPr lang="zh-TW" altLang="en-US" sz="2000" dirty="0"/>
              <a:t> 江尹凡</a:t>
            </a:r>
            <a:endParaRPr lang="en-US" altLang="zh-TW" sz="2000" dirty="0"/>
          </a:p>
          <a:p>
            <a:r>
              <a:rPr lang="en-US" altLang="zh-TW" sz="2000" dirty="0"/>
              <a:t>311510216</a:t>
            </a:r>
            <a:r>
              <a:rPr lang="zh-TW" altLang="en-US" sz="2000" dirty="0"/>
              <a:t> 廖智緯</a:t>
            </a:r>
          </a:p>
        </p:txBody>
      </p:sp>
    </p:spTree>
    <p:extLst>
      <p:ext uri="{BB962C8B-B14F-4D97-AF65-F5344CB8AC3E}">
        <p14:creationId xmlns:p14="http://schemas.microsoft.com/office/powerpoint/2010/main" val="2860960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30">
        <p:cut/>
      </p:transition>
    </mc:Choice>
    <mc:Fallback>
      <p:transition spd="slow" advTm="333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85751C0-316B-4B9C-85EA-345F2523CC77}"/>
              </a:ext>
            </a:extLst>
          </p:cNvPr>
          <p:cNvSpPr txBox="1"/>
          <p:nvPr/>
        </p:nvSpPr>
        <p:spPr>
          <a:xfrm>
            <a:off x="320467" y="276225"/>
            <a:ext cx="116611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idea – Matrix multiplication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DB8DE53-956C-4C5A-8ACD-048E25CDD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81" y="1904708"/>
            <a:ext cx="5122116" cy="209579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12BB8B8-E305-4090-9D48-D5381FEFB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200" y="1904708"/>
            <a:ext cx="5462976" cy="209579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8984E6E-8BC9-45D8-95C7-55789773A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7080" y="4148048"/>
            <a:ext cx="3515216" cy="128605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12C1966-1C51-459E-9BF8-54E9720ACD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1813" y="4148048"/>
            <a:ext cx="3391373" cy="1333686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99F7F4E1-B4C5-42D2-9E14-53171EF2B973}"/>
              </a:ext>
            </a:extLst>
          </p:cNvPr>
          <p:cNvSpPr txBox="1"/>
          <p:nvPr/>
        </p:nvSpPr>
        <p:spPr>
          <a:xfrm>
            <a:off x="2095500" y="1298799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Original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6B1D909-1488-4E6A-B9FA-E80A4FA5D785}"/>
              </a:ext>
            </a:extLst>
          </p:cNvPr>
          <p:cNvSpPr txBox="1"/>
          <p:nvPr/>
        </p:nvSpPr>
        <p:spPr>
          <a:xfrm>
            <a:off x="7643813" y="1319933"/>
            <a:ext cx="1857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Transpose</a:t>
            </a:r>
            <a:endParaRPr lang="zh-TW" altLang="en-US" sz="32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2626629A-4937-4B51-A033-52C15FC22A98}"/>
              </a:ext>
            </a:extLst>
          </p:cNvPr>
          <p:cNvSpPr/>
          <p:nvPr/>
        </p:nvSpPr>
        <p:spPr>
          <a:xfrm>
            <a:off x="9501190" y="2598821"/>
            <a:ext cx="2315382" cy="10770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985B971F-6039-41DC-8C9F-D42CC4E5C268}"/>
              </a:ext>
            </a:extLst>
          </p:cNvPr>
          <p:cNvSpPr/>
          <p:nvPr/>
        </p:nvSpPr>
        <p:spPr>
          <a:xfrm>
            <a:off x="3975234" y="2458672"/>
            <a:ext cx="2120766" cy="10770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349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21"/>
    </mc:Choice>
    <mc:Fallback>
      <p:transition spd="slow" advTm="182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85751C0-316B-4B9C-85EA-345F2523CC77}"/>
              </a:ext>
            </a:extLst>
          </p:cNvPr>
          <p:cNvSpPr txBox="1"/>
          <p:nvPr/>
        </p:nvSpPr>
        <p:spPr>
          <a:xfrm>
            <a:off x="320467" y="276225"/>
            <a:ext cx="116611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idea – Matrix multiplication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C102343-C157-438D-9ECF-38F9EDF26535}"/>
              </a:ext>
            </a:extLst>
          </p:cNvPr>
          <p:cNvSpPr txBox="1"/>
          <p:nvPr/>
        </p:nvSpPr>
        <p:spPr>
          <a:xfrm>
            <a:off x="2400286" y="1319933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Original</a:t>
            </a:r>
            <a:endParaRPr lang="zh-TW" altLang="en-US" sz="3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93D59B4-184D-48C7-B3BE-08918A5A4FB9}"/>
              </a:ext>
            </a:extLst>
          </p:cNvPr>
          <p:cNvSpPr txBox="1"/>
          <p:nvPr/>
        </p:nvSpPr>
        <p:spPr>
          <a:xfrm>
            <a:off x="7643813" y="1319933"/>
            <a:ext cx="1857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Transpose</a:t>
            </a:r>
            <a:endParaRPr lang="zh-TW" altLang="en-US" sz="32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0617E8B-4655-4551-9F5F-1334D69652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10"/>
          <a:stretch/>
        </p:blipFill>
        <p:spPr>
          <a:xfrm>
            <a:off x="6600400" y="2106843"/>
            <a:ext cx="3153215" cy="384863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CD55D5E-E7B4-425B-923A-76D158D4C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71" y="2106841"/>
            <a:ext cx="3153215" cy="386769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CCD0B93C-C6E9-4193-8859-2B93EFB67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286" y="2106842"/>
            <a:ext cx="1467055" cy="3867690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973BFF2A-56C3-4A98-9BD3-6593263749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15" y="2106842"/>
            <a:ext cx="1467055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83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85751C0-316B-4B9C-85EA-345F2523CC77}"/>
              </a:ext>
            </a:extLst>
          </p:cNvPr>
          <p:cNvSpPr txBox="1"/>
          <p:nvPr/>
        </p:nvSpPr>
        <p:spPr>
          <a:xfrm>
            <a:off x="320467" y="276225"/>
            <a:ext cx="116611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Linker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EEF89B7-B8C4-4288-8A45-8ED320DA0B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847"/>
          <a:stretch/>
        </p:blipFill>
        <p:spPr>
          <a:xfrm>
            <a:off x="4292929" y="4364518"/>
            <a:ext cx="3889580" cy="196173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A6960F4-5B9A-4ACA-8D37-E4F2A6BD6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46" y="1279171"/>
            <a:ext cx="6097486" cy="259192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6842A52-DB7A-47C5-8554-1577BB756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4764" y="841810"/>
            <a:ext cx="3256769" cy="5174379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5E2B9626-C07F-4073-81FD-E80679306E97}"/>
              </a:ext>
            </a:extLst>
          </p:cNvPr>
          <p:cNvSpPr txBox="1"/>
          <p:nvPr/>
        </p:nvSpPr>
        <p:spPr>
          <a:xfrm>
            <a:off x="672504" y="4932498"/>
            <a:ext cx="3118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Instruction: 0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bank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: 2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bank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882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AFBCB33-F502-4ACD-BAF0-9A7B163A3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63" y="1171444"/>
            <a:ext cx="10354723" cy="1934398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54813CE-4940-4145-BA70-6E541958BD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05" b="9284"/>
          <a:stretch/>
        </p:blipFill>
        <p:spPr>
          <a:xfrm>
            <a:off x="973663" y="3542529"/>
            <a:ext cx="5307184" cy="214402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1369D5E-2461-44F4-9327-B089E50CBEBE}"/>
              </a:ext>
            </a:extLst>
          </p:cNvPr>
          <p:cNvSpPr txBox="1"/>
          <p:nvPr/>
        </p:nvSpPr>
        <p:spPr>
          <a:xfrm>
            <a:off x="320467" y="276225"/>
            <a:ext cx="116611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Linker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F755F1B-9C66-428D-9054-80DC5B61F0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1154"/>
          <a:stretch/>
        </p:blipFill>
        <p:spPr>
          <a:xfrm>
            <a:off x="6785809" y="3231620"/>
            <a:ext cx="5084049" cy="348712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ED8A654-6207-4234-88D4-E4E5D2361BDE}"/>
              </a:ext>
            </a:extLst>
          </p:cNvPr>
          <p:cNvSpPr txBox="1"/>
          <p:nvPr/>
        </p:nvSpPr>
        <p:spPr>
          <a:xfrm>
            <a:off x="1135780" y="5890661"/>
            <a:ext cx="5307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發現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instruction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需要到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500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多</a:t>
            </a:r>
          </a:p>
        </p:txBody>
      </p:sp>
    </p:spTree>
    <p:extLst>
      <p:ext uri="{BB962C8B-B14F-4D97-AF65-F5344CB8AC3E}">
        <p14:creationId xmlns:p14="http://schemas.microsoft.com/office/powerpoint/2010/main" val="1990332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0CDE2AC-9603-4277-9B4F-143B7CF44D64}"/>
              </a:ext>
            </a:extLst>
          </p:cNvPr>
          <p:cNvSpPr txBox="1"/>
          <p:nvPr/>
        </p:nvSpPr>
        <p:spPr>
          <a:xfrm>
            <a:off x="3798093" y="2659559"/>
            <a:ext cx="4595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Thanks for listening!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27174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7AEC4C-8DD3-4D16-97FD-6E55DE13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Implement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A24518-C11B-4CCA-A0F9-A4AD05704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Sdram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 with Bram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prefetch Method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idea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multiplication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Uart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optimization</a:t>
            </a:r>
          </a:p>
        </p:txBody>
      </p:sp>
    </p:spTree>
    <p:extLst>
      <p:ext uri="{BB962C8B-B14F-4D97-AF65-F5344CB8AC3E}">
        <p14:creationId xmlns:p14="http://schemas.microsoft.com/office/powerpoint/2010/main" val="417736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F34B880C-8402-4D4B-A69A-1395A17D90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5" r="17897"/>
          <a:stretch/>
        </p:blipFill>
        <p:spPr>
          <a:xfrm>
            <a:off x="2198030" y="1174212"/>
            <a:ext cx="9605687" cy="179871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0B029893-D194-47F1-8E4E-8ECA6091A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786" y="3914197"/>
            <a:ext cx="9480558" cy="2303060"/>
          </a:xfrm>
          <a:prstGeom prst="rect">
            <a:avLst/>
          </a:prstGeom>
        </p:spPr>
      </p:pic>
      <p:sp>
        <p:nvSpPr>
          <p:cNvPr id="18" name="標題 1">
            <a:extLst>
              <a:ext uri="{FF2B5EF4-FFF2-40B4-BE49-F238E27FC236}">
                <a16:creationId xmlns:a16="http://schemas.microsoft.com/office/drawing/2014/main" id="{85BD5E3E-8785-4F10-9E06-78E78FF6E7E0}"/>
              </a:ext>
            </a:extLst>
          </p:cNvPr>
          <p:cNvSpPr txBox="1">
            <a:spLocks/>
          </p:cNvSpPr>
          <p:nvPr/>
        </p:nvSpPr>
        <p:spPr>
          <a:xfrm>
            <a:off x="210416" y="1307493"/>
            <a:ext cx="2916455" cy="12672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Bram</a:t>
            </a:r>
          </a:p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讀一筆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</a:p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10cycle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id="{D13FD52C-D159-45D7-A686-27EB53E11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16" y="4337709"/>
            <a:ext cx="3238900" cy="1267258"/>
          </a:xfrm>
        </p:spPr>
        <p:txBody>
          <a:bodyPr>
            <a:normAutofit/>
          </a:bodyPr>
          <a:lstStyle/>
          <a:p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Sdram</a:t>
            </a:r>
            <a:b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讀一筆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  <a:b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7cycle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D5D2676-7962-4536-B93B-017BA321088C}"/>
              </a:ext>
            </a:extLst>
          </p:cNvPr>
          <p:cNvSpPr txBox="1"/>
          <p:nvPr/>
        </p:nvSpPr>
        <p:spPr>
          <a:xfrm>
            <a:off x="320467" y="276225"/>
            <a:ext cx="116611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Sdram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(no prefetch) – Compare with Bram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44C07EA2-A99E-4CFB-964C-F2C4B06CD7A6}"/>
              </a:ext>
            </a:extLst>
          </p:cNvPr>
          <p:cNvCxnSpPr/>
          <p:nvPr/>
        </p:nvCxnSpPr>
        <p:spPr>
          <a:xfrm>
            <a:off x="6670307" y="2502569"/>
            <a:ext cx="145341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CC11DA37-5B58-4CE3-9709-F4893322FC9F}"/>
              </a:ext>
            </a:extLst>
          </p:cNvPr>
          <p:cNvCxnSpPr/>
          <p:nvPr/>
        </p:nvCxnSpPr>
        <p:spPr>
          <a:xfrm>
            <a:off x="6670307" y="5754304"/>
            <a:ext cx="145341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069BC065-411F-44BC-9E3F-F5F3F7F4D7AD}"/>
              </a:ext>
            </a:extLst>
          </p:cNvPr>
          <p:cNvSpPr txBox="1"/>
          <p:nvPr/>
        </p:nvSpPr>
        <p:spPr>
          <a:xfrm>
            <a:off x="7150065" y="5755592"/>
            <a:ext cx="128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7T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40ECEEE-017A-4A41-9F44-39E7D87B54CF}"/>
              </a:ext>
            </a:extLst>
          </p:cNvPr>
          <p:cNvSpPr txBox="1"/>
          <p:nvPr/>
        </p:nvSpPr>
        <p:spPr>
          <a:xfrm>
            <a:off x="7126001" y="2502569"/>
            <a:ext cx="128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10T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669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4"/>
    </mc:Choice>
    <mc:Fallback>
      <p:transition spd="slow" advTm="79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7BA41D-DE1C-4FE7-846F-4EEE325EE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634" y="1230858"/>
            <a:ext cx="2378441" cy="794084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Sdram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D09C82BB-E723-48D5-B235-79CD8D0C61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/>
          <a:stretch/>
        </p:blipFill>
        <p:spPr>
          <a:xfrm>
            <a:off x="7005488" y="2158136"/>
            <a:ext cx="3756722" cy="423676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B17316F7-1882-4D94-ACD8-882227E288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810" b="490"/>
          <a:stretch/>
        </p:blipFill>
        <p:spPr>
          <a:xfrm>
            <a:off x="1235932" y="2158136"/>
            <a:ext cx="3969843" cy="4113718"/>
          </a:xfrm>
          <a:prstGeom prst="rect">
            <a:avLst/>
          </a:prstGeom>
        </p:spPr>
      </p:pic>
      <p:sp>
        <p:nvSpPr>
          <p:cNvPr id="14" name="標題 1">
            <a:extLst>
              <a:ext uri="{FF2B5EF4-FFF2-40B4-BE49-F238E27FC236}">
                <a16:creationId xmlns:a16="http://schemas.microsoft.com/office/drawing/2014/main" id="{74E2DDA7-1F1B-405D-B46B-8B0C5694600A}"/>
              </a:ext>
            </a:extLst>
          </p:cNvPr>
          <p:cNvSpPr txBox="1">
            <a:spLocks/>
          </p:cNvSpPr>
          <p:nvPr/>
        </p:nvSpPr>
        <p:spPr>
          <a:xfrm>
            <a:off x="8121683" y="1232991"/>
            <a:ext cx="1524333" cy="794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Bram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21AE9A9-9471-43A6-AA3E-EE846070C947}"/>
              </a:ext>
            </a:extLst>
          </p:cNvPr>
          <p:cNvSpPr txBox="1"/>
          <p:nvPr/>
        </p:nvSpPr>
        <p:spPr>
          <a:xfrm>
            <a:off x="320467" y="276225"/>
            <a:ext cx="116611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Sdram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(no prefetch) – Compare with Bram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841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94"/>
    </mc:Choice>
    <mc:Fallback>
      <p:transition spd="slow" advTm="169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4BFF00-9EAD-4139-BA3B-57D8A9AD8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7" y="1351555"/>
            <a:ext cx="4428514" cy="369233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prefetch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的方式是去猜測下一筆地址為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addr+4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，不等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wishbond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收到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outvalid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，提早先把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+4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的地址丟給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sdram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controller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，這樣做可以減少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sdram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controller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idle(6)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等的時間 </a:t>
            </a:r>
            <a:b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prefetch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的判斷方式為</a:t>
            </a:r>
            <a:b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現在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sdram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已經在讀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了</a:t>
            </a:r>
            <a:b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而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wishbond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還有持續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request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23C3ACA-9B5B-4E8E-B6BF-B3B58F0F0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670" y="1640832"/>
            <a:ext cx="7106642" cy="465837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182A0AE7-864D-488B-A7E7-023DEB4A4F19}"/>
              </a:ext>
            </a:extLst>
          </p:cNvPr>
          <p:cNvSpPr txBox="1"/>
          <p:nvPr/>
        </p:nvSpPr>
        <p:spPr>
          <a:xfrm>
            <a:off x="320467" y="276225"/>
            <a:ext cx="66804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Sdram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prefetch - Method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5189B75-A006-4182-86CF-8BF6202B8C14}"/>
              </a:ext>
            </a:extLst>
          </p:cNvPr>
          <p:cNvSpPr/>
          <p:nvPr/>
        </p:nvSpPr>
        <p:spPr>
          <a:xfrm>
            <a:off x="9384632" y="2721270"/>
            <a:ext cx="1751798" cy="9529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211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C11169BE-03D8-482B-9654-04A14A9A60BA}"/>
              </a:ext>
            </a:extLst>
          </p:cNvPr>
          <p:cNvSpPr txBox="1"/>
          <p:nvPr/>
        </p:nvSpPr>
        <p:spPr>
          <a:xfrm>
            <a:off x="567088" y="1290611"/>
            <a:ext cx="12167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怕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prefetch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的地址猜錯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不是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4)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所以在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wbs_ack_o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要去判斷是不是猜對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addr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猜錯這筆從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sdram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讀出來的就不能輸出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AD60E01F-AA0D-4F0C-9187-37A9042C7E32}"/>
              </a:ext>
            </a:extLst>
          </p:cNvPr>
          <p:cNvGrpSpPr/>
          <p:nvPr/>
        </p:nvGrpSpPr>
        <p:grpSpPr>
          <a:xfrm>
            <a:off x="759594" y="2431280"/>
            <a:ext cx="10854088" cy="1200329"/>
            <a:chOff x="1145277" y="2342998"/>
            <a:chExt cx="10478962" cy="1086002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72B72EEB-385A-47BE-A001-4690EBA16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5277" y="2342998"/>
              <a:ext cx="10478962" cy="1086002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8F61034-A991-49CA-9896-DB154DADF3D3}"/>
                </a:ext>
              </a:extLst>
            </p:cNvPr>
            <p:cNvSpPr/>
            <p:nvPr/>
          </p:nvSpPr>
          <p:spPr>
            <a:xfrm>
              <a:off x="5948413" y="2818622"/>
              <a:ext cx="5553776" cy="29033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7B00DB89-9A9E-4EB8-A115-563F2F2AF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043" y="4157304"/>
            <a:ext cx="6592220" cy="2562583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000ED3B8-712C-4437-A749-0E4FF1BC3173}"/>
              </a:ext>
            </a:extLst>
          </p:cNvPr>
          <p:cNvSpPr txBox="1"/>
          <p:nvPr/>
        </p:nvSpPr>
        <p:spPr>
          <a:xfrm>
            <a:off x="567088" y="4169395"/>
            <a:ext cx="384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Ctrl_out_valid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也要改成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一但不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busy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就拉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才可以輸入下一筆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data)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8D50CCA-1330-4BC6-A866-0933EA628E3B}"/>
              </a:ext>
            </a:extLst>
          </p:cNvPr>
          <p:cNvSpPr txBox="1"/>
          <p:nvPr/>
        </p:nvSpPr>
        <p:spPr>
          <a:xfrm>
            <a:off x="320467" y="276225"/>
            <a:ext cx="66804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Sdram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prefetch - Method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2AFAAF49-D828-46F4-AF38-C0D12E4E3E88}"/>
              </a:ext>
            </a:extLst>
          </p:cNvPr>
          <p:cNvSpPr/>
          <p:nvPr/>
        </p:nvSpPr>
        <p:spPr>
          <a:xfrm>
            <a:off x="8001585" y="5567389"/>
            <a:ext cx="1200168" cy="5061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7355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53AC627-98D1-4F8F-914B-AB1ECB6E9F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537"/>
          <a:stretch/>
        </p:blipFill>
        <p:spPr>
          <a:xfrm>
            <a:off x="2846615" y="542833"/>
            <a:ext cx="7952930" cy="4385302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9AA72B2E-9151-482F-AD7A-A897D953B39C}"/>
              </a:ext>
            </a:extLst>
          </p:cNvPr>
          <p:cNvSpPr txBox="1">
            <a:spLocks/>
          </p:cNvSpPr>
          <p:nvPr/>
        </p:nvSpPr>
        <p:spPr>
          <a:xfrm>
            <a:off x="264904" y="690743"/>
            <a:ext cx="2916455" cy="8553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原本</a:t>
            </a:r>
            <a:r>
              <a:rPr lang="en-US" altLang="zh-TW" sz="3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Sdram</a:t>
            </a:r>
            <a:endParaRPr lang="en-US" altLang="zh-TW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38F3613-D5B6-44A9-8F3C-BFEB5882257C}"/>
              </a:ext>
            </a:extLst>
          </p:cNvPr>
          <p:cNvSpPr/>
          <p:nvPr/>
        </p:nvSpPr>
        <p:spPr>
          <a:xfrm>
            <a:off x="4560514" y="2500069"/>
            <a:ext cx="3120446" cy="14366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ED985FD-54CA-4E4E-828F-C0A6E532E6E8}"/>
              </a:ext>
            </a:extLst>
          </p:cNvPr>
          <p:cNvCxnSpPr>
            <a:cxnSpLocks/>
          </p:cNvCxnSpPr>
          <p:nvPr/>
        </p:nvCxnSpPr>
        <p:spPr>
          <a:xfrm flipH="1">
            <a:off x="5909912" y="3936732"/>
            <a:ext cx="105877" cy="15785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6B59441-AC71-4BDA-9521-F47FB5CEC8A7}"/>
              </a:ext>
            </a:extLst>
          </p:cNvPr>
          <p:cNvSpPr txBox="1"/>
          <p:nvPr/>
        </p:nvSpPr>
        <p:spPr>
          <a:xfrm>
            <a:off x="2098671" y="5441468"/>
            <a:ext cx="6053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等到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ctrl_out_valid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sdram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ctrl_in_valid_q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才歸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才可以輸入下一筆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，表示都是要等到前一筆的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outvalid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wbs_ack_o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回傳會去，才會輸入下一個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addr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1FDFCEF3-81A7-473B-A7BC-BEE06E811543}"/>
              </a:ext>
            </a:extLst>
          </p:cNvPr>
          <p:cNvSpPr/>
          <p:nvPr/>
        </p:nvSpPr>
        <p:spPr>
          <a:xfrm>
            <a:off x="7618861" y="3802050"/>
            <a:ext cx="2261006" cy="105040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335BE6ED-2B0E-4D48-BBBD-6CA524DF8D19}"/>
              </a:ext>
            </a:extLst>
          </p:cNvPr>
          <p:cNvCxnSpPr>
            <a:cxnSpLocks/>
          </p:cNvCxnSpPr>
          <p:nvPr/>
        </p:nvCxnSpPr>
        <p:spPr>
          <a:xfrm>
            <a:off x="8749365" y="4852453"/>
            <a:ext cx="67376" cy="759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220DB7B-F5C8-42DB-8185-6B432CC03164}"/>
              </a:ext>
            </a:extLst>
          </p:cNvPr>
          <p:cNvSpPr txBox="1"/>
          <p:nvPr/>
        </p:nvSpPr>
        <p:spPr>
          <a:xfrm>
            <a:off x="8499107" y="5804034"/>
            <a:ext cx="262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Sdram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會卡在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IDLE(6)3T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965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圖片 28">
            <a:extLst>
              <a:ext uri="{FF2B5EF4-FFF2-40B4-BE49-F238E27FC236}">
                <a16:creationId xmlns:a16="http://schemas.microsoft.com/office/drawing/2014/main" id="{F2AE9A8C-7E52-4F49-86FD-936F94865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718" y="1097280"/>
            <a:ext cx="10952282" cy="3936765"/>
          </a:xfrm>
          <a:prstGeom prst="rect">
            <a:avLst/>
          </a:prstGeom>
        </p:spPr>
      </p:pic>
      <p:sp>
        <p:nvSpPr>
          <p:cNvPr id="13" name="橢圓 12">
            <a:extLst>
              <a:ext uri="{FF2B5EF4-FFF2-40B4-BE49-F238E27FC236}">
                <a16:creationId xmlns:a16="http://schemas.microsoft.com/office/drawing/2014/main" id="{91C6FD73-B84C-4F9C-914B-906E41759999}"/>
              </a:ext>
            </a:extLst>
          </p:cNvPr>
          <p:cNvSpPr/>
          <p:nvPr/>
        </p:nvSpPr>
        <p:spPr>
          <a:xfrm>
            <a:off x="3311090" y="2877986"/>
            <a:ext cx="2415942" cy="12512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CCA01DF6-89EE-465E-86D3-C6440746D611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3907857" y="4129238"/>
            <a:ext cx="611204" cy="13475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7BC0445-BAA6-4F8D-AFD8-17D4D4A9C62E}"/>
              </a:ext>
            </a:extLst>
          </p:cNvPr>
          <p:cNvSpPr txBox="1"/>
          <p:nvPr/>
        </p:nvSpPr>
        <p:spPr>
          <a:xfrm>
            <a:off x="7956755" y="5828712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sdram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就不會卡在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IDLE(6)3T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63239128-A14D-4E2E-A4CB-84AB170E6DBC}"/>
              </a:ext>
            </a:extLst>
          </p:cNvPr>
          <p:cNvSpPr/>
          <p:nvPr/>
        </p:nvSpPr>
        <p:spPr>
          <a:xfrm>
            <a:off x="6534109" y="4251569"/>
            <a:ext cx="2072640" cy="8594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218C469-EDF2-403F-B96C-1C9DFA3D4FFA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7570429" y="5111011"/>
            <a:ext cx="560161" cy="7177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57342FE-756E-4524-9D1B-60574BCB4C7D}"/>
              </a:ext>
            </a:extLst>
          </p:cNvPr>
          <p:cNvSpPr txBox="1"/>
          <p:nvPr/>
        </p:nvSpPr>
        <p:spPr>
          <a:xfrm>
            <a:off x="479296" y="5444013"/>
            <a:ext cx="7468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第一筆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sdram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還沒讀出來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就先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invald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輸入第二筆的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猜測為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addr+4)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圖中圈選位置可以看到第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筆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還沒讀出來我們就先輸入下一筆的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addr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CD1C5FD5-2294-40A2-977B-9FE789A19933}"/>
              </a:ext>
            </a:extLst>
          </p:cNvPr>
          <p:cNvSpPr/>
          <p:nvPr/>
        </p:nvSpPr>
        <p:spPr>
          <a:xfrm>
            <a:off x="7075669" y="2086184"/>
            <a:ext cx="881086" cy="4306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82081ECD-1B0E-46AE-A7BF-77CCEB75DF41}"/>
              </a:ext>
            </a:extLst>
          </p:cNvPr>
          <p:cNvCxnSpPr>
            <a:cxnSpLocks/>
            <a:stCxn id="30" idx="0"/>
            <a:endCxn id="34" idx="2"/>
          </p:cNvCxnSpPr>
          <p:nvPr/>
        </p:nvCxnSpPr>
        <p:spPr>
          <a:xfrm flipV="1">
            <a:off x="7516212" y="922026"/>
            <a:ext cx="1565849" cy="11641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D9111281-45A1-43E2-98FC-4953418DCD1A}"/>
              </a:ext>
            </a:extLst>
          </p:cNvPr>
          <p:cNvSpPr txBox="1"/>
          <p:nvPr/>
        </p:nvSpPr>
        <p:spPr>
          <a:xfrm>
            <a:off x="6335915" y="214140"/>
            <a:ext cx="5492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要輸出時要確認地址是否正確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可能猜錯不是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+4)</a:t>
            </a: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猜錯要關掉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prefetch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，去讀取對的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addr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53F247D-1748-4138-85D2-D6D158865ED5}"/>
              </a:ext>
            </a:extLst>
          </p:cNvPr>
          <p:cNvSpPr txBox="1"/>
          <p:nvPr/>
        </p:nvSpPr>
        <p:spPr>
          <a:xfrm>
            <a:off x="320467" y="276225"/>
            <a:ext cx="66804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Sdram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prefetch - Result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922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098F94F-F15C-4DCC-9C9C-B64F5393C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530" y="1923422"/>
            <a:ext cx="10632707" cy="418283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E300595-4533-4D88-B83E-80DA0C00D508}"/>
              </a:ext>
            </a:extLst>
          </p:cNvPr>
          <p:cNvSpPr txBox="1"/>
          <p:nvPr/>
        </p:nvSpPr>
        <p:spPr>
          <a:xfrm>
            <a:off x="320467" y="276225"/>
            <a:ext cx="116611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Sdram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prefetch – Result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70304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2269</TotalTime>
  <Words>400</Words>
  <Application>Microsoft Office PowerPoint</Application>
  <PresentationFormat>寬螢幕</PresentationFormat>
  <Paragraphs>56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Times New Roman</vt:lpstr>
      <vt:lpstr>Wingdings</vt:lpstr>
      <vt:lpstr>回顧</vt:lpstr>
      <vt:lpstr>Final project group5</vt:lpstr>
      <vt:lpstr>Implement</vt:lpstr>
      <vt:lpstr>Sdram 讀一筆data 需7cycle</vt:lpstr>
      <vt:lpstr>用Sdram</vt:lpstr>
      <vt:lpstr>prefetch的方式是去猜測下一筆地址為addr+4，不等wishbond收到outvalid ，提早先把+4的地址丟給sdram  controller，這樣做可以減少sdram controller在idle(6)等的時間   prefetch 的判斷方式為 現在sdram已經在讀data了 而 wishbond還有持續request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review of parametric acoustic array in air  Woon-Seng Gan  , Jun Yang b , Tomoo Kamakura c</dc:title>
  <dc:creator>凡</dc:creator>
  <cp:lastModifiedBy>Mbappe</cp:lastModifiedBy>
  <cp:revision>125</cp:revision>
  <dcterms:created xsi:type="dcterms:W3CDTF">2022-11-21T17:42:57Z</dcterms:created>
  <dcterms:modified xsi:type="dcterms:W3CDTF">2024-01-16T19:17:45Z</dcterms:modified>
</cp:coreProperties>
</file>