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3" r:id="rId3"/>
    <p:sldId id="261" r:id="rId4"/>
    <p:sldId id="262" r:id="rId5"/>
    <p:sldId id="265" r:id="rId6"/>
    <p:sldId id="266" r:id="rId7"/>
    <p:sldId id="257" r:id="rId8"/>
    <p:sldId id="258" r:id="rId9"/>
    <p:sldId id="267" r:id="rId10"/>
    <p:sldId id="268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7834" autoAdjust="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19D6-F00D-4B6C-940A-9FA49D4EF6C5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1B69-802B-47A6-9DFA-6E3E4761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0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0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5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49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9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6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5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7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8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C654C-F49A-604D-0AE1-BA1E9449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236" y="2367816"/>
            <a:ext cx="6131389" cy="196605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43DD42-61D5-4108-89B2-6FE094A1113F}"/>
              </a:ext>
            </a:extLst>
          </p:cNvPr>
          <p:cNvSpPr txBox="1"/>
          <p:nvPr/>
        </p:nvSpPr>
        <p:spPr>
          <a:xfrm>
            <a:off x="1155236" y="4333875"/>
            <a:ext cx="753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311510187</a:t>
            </a:r>
            <a:r>
              <a:rPr lang="zh-TW" altLang="en-US" sz="2000" dirty="0"/>
              <a:t> 呂紹愷</a:t>
            </a:r>
            <a:endParaRPr lang="en-US" altLang="zh-TW" sz="2000" dirty="0"/>
          </a:p>
          <a:p>
            <a:r>
              <a:rPr lang="en-US" altLang="zh-TW" sz="2000" dirty="0"/>
              <a:t>311510207</a:t>
            </a:r>
            <a:r>
              <a:rPr lang="zh-TW" altLang="en-US" sz="2000" dirty="0"/>
              <a:t> 江尹凡</a:t>
            </a:r>
            <a:endParaRPr lang="en-US" altLang="zh-TW" sz="2000" dirty="0"/>
          </a:p>
          <a:p>
            <a:r>
              <a:rPr lang="en-US" altLang="zh-TW" sz="2000" dirty="0"/>
              <a:t>311510216</a:t>
            </a:r>
            <a:r>
              <a:rPr lang="zh-TW" altLang="en-US" sz="2000" dirty="0"/>
              <a:t> 廖智緯</a:t>
            </a:r>
          </a:p>
        </p:txBody>
      </p:sp>
    </p:spTree>
    <p:extLst>
      <p:ext uri="{BB962C8B-B14F-4D97-AF65-F5344CB8AC3E}">
        <p14:creationId xmlns:p14="http://schemas.microsoft.com/office/powerpoint/2010/main" val="28609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 – Matrix multiplication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102343-C157-438D-9ECF-38F9EDF26535}"/>
              </a:ext>
            </a:extLst>
          </p:cNvPr>
          <p:cNvSpPr txBox="1"/>
          <p:nvPr/>
        </p:nvSpPr>
        <p:spPr>
          <a:xfrm>
            <a:off x="2400286" y="131993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Original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3D59B4-184D-48C7-B3BE-08918A5A4FB9}"/>
              </a:ext>
            </a:extLst>
          </p:cNvPr>
          <p:cNvSpPr txBox="1"/>
          <p:nvPr/>
        </p:nvSpPr>
        <p:spPr>
          <a:xfrm>
            <a:off x="7643813" y="1319933"/>
            <a:ext cx="185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Transpose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617E8B-4655-4551-9F5F-1334D696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0"/>
          <a:stretch/>
        </p:blipFill>
        <p:spPr>
          <a:xfrm>
            <a:off x="6600400" y="2106843"/>
            <a:ext cx="3153215" cy="38486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D55D5E-E7B4-425B-923A-76D158D4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71" y="2106841"/>
            <a:ext cx="3153215" cy="386769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CD0B93C-C6E9-4193-8859-2B93EFB6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286" y="2106842"/>
            <a:ext cx="1467055" cy="386769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73BFF2A-56C3-4A98-9BD3-659326374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15" y="2106842"/>
            <a:ext cx="146705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EEF89B7-B8C4-4288-8A45-8ED320DA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47"/>
          <a:stretch/>
        </p:blipFill>
        <p:spPr>
          <a:xfrm>
            <a:off x="4292929" y="4364518"/>
            <a:ext cx="3889580" cy="19617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6960F4-5B9A-4ACA-8D37-E4F2A6BD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6" y="1279171"/>
            <a:ext cx="6097486" cy="25919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6842A52-DB7A-47C5-8554-1577BB75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764" y="841810"/>
            <a:ext cx="3256769" cy="517437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2B9626-C07F-4073-81FD-E80679306E97}"/>
              </a:ext>
            </a:extLst>
          </p:cNvPr>
          <p:cNvSpPr txBox="1"/>
          <p:nvPr/>
        </p:nvSpPr>
        <p:spPr>
          <a:xfrm>
            <a:off x="672504" y="4932498"/>
            <a:ext cx="311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Instruction: 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bank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2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bank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8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AFBCB33-F502-4ACD-BAF0-9A7B163A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3" y="1171444"/>
            <a:ext cx="10354723" cy="193439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54813CE-4940-4145-BA70-6E541958B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5" b="9284"/>
          <a:stretch/>
        </p:blipFill>
        <p:spPr>
          <a:xfrm>
            <a:off x="973663" y="3542529"/>
            <a:ext cx="5307184" cy="21440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369D5E-2461-44F4-9327-B089E50CBEBE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755F1B-9C66-428D-9054-80DC5B61F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54"/>
          <a:stretch/>
        </p:blipFill>
        <p:spPr>
          <a:xfrm>
            <a:off x="6785809" y="3231620"/>
            <a:ext cx="5084049" cy="3487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D8A654-6207-4234-88D4-E4E5D2361BDE}"/>
              </a:ext>
            </a:extLst>
          </p:cNvPr>
          <p:cNvSpPr txBox="1"/>
          <p:nvPr/>
        </p:nvSpPr>
        <p:spPr>
          <a:xfrm>
            <a:off x="1135780" y="5890661"/>
            <a:ext cx="5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instruction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</a:p>
        </p:txBody>
      </p:sp>
    </p:spTree>
    <p:extLst>
      <p:ext uri="{BB962C8B-B14F-4D97-AF65-F5344CB8AC3E}">
        <p14:creationId xmlns:p14="http://schemas.microsoft.com/office/powerpoint/2010/main" val="199033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0CDE2AC-9603-4277-9B4F-143B7CF44D64}"/>
              </a:ext>
            </a:extLst>
          </p:cNvPr>
          <p:cNvSpPr txBox="1"/>
          <p:nvPr/>
        </p:nvSpPr>
        <p:spPr>
          <a:xfrm>
            <a:off x="3798093" y="2659559"/>
            <a:ext cx="4595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Thanks for listening!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717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AEC4C-8DD3-4D16-97FD-6E55DE1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A24518-C11B-4CCA-A0F9-A4AD0570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Bram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773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FF00-9EAD-4139-BA3B-57D8A9A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7" y="1351555"/>
            <a:ext cx="4428514" cy="369233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的方式是去猜測下一筆地址為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addr+4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，不等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wishbond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outvalid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，提早先把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的地址丟給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，這樣做可以減少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idle(6)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等的時間 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的判斷方式為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已經在讀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wishbond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還有持續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request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23C3ACA-9B5B-4E8E-B6BF-B3B58F0F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0" y="1640832"/>
            <a:ext cx="7106642" cy="46583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82A0AE7-864D-488B-A7E7-023DEB4A4F19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Method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5189B75-A006-4182-86CF-8BF6202B8C14}"/>
              </a:ext>
            </a:extLst>
          </p:cNvPr>
          <p:cNvSpPr/>
          <p:nvPr/>
        </p:nvSpPr>
        <p:spPr>
          <a:xfrm>
            <a:off x="9384632" y="2721270"/>
            <a:ext cx="1751798" cy="95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21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11169BE-03D8-482B-9654-04A14A9A60BA}"/>
              </a:ext>
            </a:extLst>
          </p:cNvPr>
          <p:cNvSpPr txBox="1"/>
          <p:nvPr/>
        </p:nvSpPr>
        <p:spPr>
          <a:xfrm>
            <a:off x="567088" y="1290611"/>
            <a:ext cx="121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怕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的地址猜錯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wbs_ack_o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要去判斷是不是猜對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猜錯這筆從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讀出來的就不能輸出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60E01F-AA0D-4F0C-9187-37A9042C7E32}"/>
              </a:ext>
            </a:extLst>
          </p:cNvPr>
          <p:cNvGrpSpPr/>
          <p:nvPr/>
        </p:nvGrpSpPr>
        <p:grpSpPr>
          <a:xfrm>
            <a:off x="759594" y="2431280"/>
            <a:ext cx="10854088" cy="1200329"/>
            <a:chOff x="1145277" y="2342998"/>
            <a:chExt cx="10478962" cy="108600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2B72EEB-385A-47BE-A001-4690EBA16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5277" y="2342998"/>
              <a:ext cx="10478962" cy="108600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F61034-A991-49CA-9896-DB154DADF3D3}"/>
                </a:ext>
              </a:extLst>
            </p:cNvPr>
            <p:cNvSpPr/>
            <p:nvPr/>
          </p:nvSpPr>
          <p:spPr>
            <a:xfrm>
              <a:off x="5948413" y="2818622"/>
              <a:ext cx="5553776" cy="2903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B00DB89-9A9E-4EB8-A115-563F2F2A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12" y="4169395"/>
            <a:ext cx="6592220" cy="256258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0ED3B8-712C-4437-A749-0E4FF1BC3173}"/>
              </a:ext>
            </a:extLst>
          </p:cNvPr>
          <p:cNvSpPr txBox="1"/>
          <p:nvPr/>
        </p:nvSpPr>
        <p:spPr>
          <a:xfrm>
            <a:off x="567088" y="4169395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Ctrl_out_valid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也要改成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一但不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busy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才可以輸入下一筆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D50CCA-1330-4BC6-A866-0933EA628E3B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Method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5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F2AE9A8C-7E52-4F49-86FD-936F9486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8" y="1097280"/>
            <a:ext cx="10952282" cy="3936765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91C6FD73-B84C-4F9C-914B-906E41759999}"/>
              </a:ext>
            </a:extLst>
          </p:cNvPr>
          <p:cNvSpPr/>
          <p:nvPr/>
        </p:nvSpPr>
        <p:spPr>
          <a:xfrm>
            <a:off x="3311090" y="2877986"/>
            <a:ext cx="2415942" cy="12512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CA01DF6-89EE-465E-86D3-C6440746D61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3907857" y="4129238"/>
            <a:ext cx="611204" cy="1347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7BC0445-BAA6-4F8D-AFD8-17D4D4A9C62E}"/>
              </a:ext>
            </a:extLst>
          </p:cNvPr>
          <p:cNvSpPr txBox="1"/>
          <p:nvPr/>
        </p:nvSpPr>
        <p:spPr>
          <a:xfrm>
            <a:off x="7956755" y="5828712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sdram</a:t>
            </a:r>
            <a:r>
              <a:rPr lang="zh-TW" altLang="en-US" sz="2000" dirty="0"/>
              <a:t>就不會卡在</a:t>
            </a:r>
            <a:r>
              <a:rPr lang="en-US" altLang="zh-TW" sz="2000" dirty="0"/>
              <a:t>IDLE(6)3T</a:t>
            </a:r>
            <a:endParaRPr lang="zh-TW" altLang="en-US" sz="20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3239128-A14D-4E2E-A4CB-84AB170E6DBC}"/>
              </a:ext>
            </a:extLst>
          </p:cNvPr>
          <p:cNvSpPr/>
          <p:nvPr/>
        </p:nvSpPr>
        <p:spPr>
          <a:xfrm>
            <a:off x="6534109" y="4251569"/>
            <a:ext cx="2072640" cy="8594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218C469-EDF2-403F-B96C-1C9DFA3D4FFA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7570429" y="5111011"/>
            <a:ext cx="560161" cy="7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57342FE-756E-4524-9D1B-60574BCB4C7D}"/>
              </a:ext>
            </a:extLst>
          </p:cNvPr>
          <p:cNvSpPr txBox="1"/>
          <p:nvPr/>
        </p:nvSpPr>
        <p:spPr>
          <a:xfrm>
            <a:off x="479296" y="5444013"/>
            <a:ext cx="746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第一筆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還沒讀出來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就先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invald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輸入第二筆的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猜測為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addr+4)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圖中圈選位置可以看到第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還沒讀出來我們就先輸入下一筆的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D1C5FD5-2294-40A2-977B-9FE789A19933}"/>
              </a:ext>
            </a:extLst>
          </p:cNvPr>
          <p:cNvSpPr/>
          <p:nvPr/>
        </p:nvSpPr>
        <p:spPr>
          <a:xfrm>
            <a:off x="7075669" y="2086184"/>
            <a:ext cx="881086" cy="4306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2081ECD-1B0E-46AE-A7BF-77CCEB75DF41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V="1">
            <a:off x="7516212" y="922026"/>
            <a:ext cx="1565849" cy="116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9111281-45A1-43E2-98FC-4953418DCD1A}"/>
              </a:ext>
            </a:extLst>
          </p:cNvPr>
          <p:cNvSpPr txBox="1"/>
          <p:nvPr/>
        </p:nvSpPr>
        <p:spPr>
          <a:xfrm>
            <a:off x="6335915" y="214140"/>
            <a:ext cx="549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要輸出時要確認地址是否正確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可能猜錯不是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+4)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猜錯要關掉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，去讀取對的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3F247D-1748-4138-85D2-D6D158865ED5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Result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53AC627-98D1-4F8F-914B-AB1ECB6E9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37"/>
          <a:stretch/>
        </p:blipFill>
        <p:spPr>
          <a:xfrm>
            <a:off x="2846615" y="542833"/>
            <a:ext cx="7952930" cy="438530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AA72B2E-9151-482F-AD7A-A897D953B39C}"/>
              </a:ext>
            </a:extLst>
          </p:cNvPr>
          <p:cNvSpPr txBox="1">
            <a:spLocks/>
          </p:cNvSpPr>
          <p:nvPr/>
        </p:nvSpPr>
        <p:spPr>
          <a:xfrm>
            <a:off x="264904" y="690743"/>
            <a:ext cx="2916455" cy="855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</a:t>
            </a: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38F3613-D5B6-44A9-8F3C-BFEB5882257C}"/>
              </a:ext>
            </a:extLst>
          </p:cNvPr>
          <p:cNvSpPr/>
          <p:nvPr/>
        </p:nvSpPr>
        <p:spPr>
          <a:xfrm>
            <a:off x="4560514" y="2500069"/>
            <a:ext cx="3120446" cy="1436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D985FD-54CA-4E4E-828F-C0A6E532E6E8}"/>
              </a:ext>
            </a:extLst>
          </p:cNvPr>
          <p:cNvCxnSpPr>
            <a:cxnSpLocks/>
          </p:cNvCxnSpPr>
          <p:nvPr/>
        </p:nvCxnSpPr>
        <p:spPr>
          <a:xfrm flipH="1">
            <a:off x="5909912" y="3936732"/>
            <a:ext cx="105877" cy="157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B59441-AC71-4BDA-9521-F47FB5CEC8A7}"/>
              </a:ext>
            </a:extLst>
          </p:cNvPr>
          <p:cNvSpPr txBox="1"/>
          <p:nvPr/>
        </p:nvSpPr>
        <p:spPr>
          <a:xfrm>
            <a:off x="2098671" y="5441468"/>
            <a:ext cx="605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ctrl_out_valid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ctrl_in_valid_q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才可以輸入下一筆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，表示都是要等到前一筆的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wbs_ack_o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回傳會去，才會輸入下一個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FDFCEF3-81A7-473B-A7BC-BEE06E811543}"/>
              </a:ext>
            </a:extLst>
          </p:cNvPr>
          <p:cNvSpPr/>
          <p:nvPr/>
        </p:nvSpPr>
        <p:spPr>
          <a:xfrm>
            <a:off x="7618861" y="3802050"/>
            <a:ext cx="2261006" cy="10504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35BE6ED-2B0E-4D48-BBBD-6CA524DF8D19}"/>
              </a:ext>
            </a:extLst>
          </p:cNvPr>
          <p:cNvCxnSpPr>
            <a:cxnSpLocks/>
          </p:cNvCxnSpPr>
          <p:nvPr/>
        </p:nvCxnSpPr>
        <p:spPr>
          <a:xfrm>
            <a:off x="8749365" y="4852453"/>
            <a:ext cx="67376" cy="75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20DB7B-F5C8-42DB-8185-6B432CC03164}"/>
              </a:ext>
            </a:extLst>
          </p:cNvPr>
          <p:cNvSpPr txBox="1"/>
          <p:nvPr/>
        </p:nvSpPr>
        <p:spPr>
          <a:xfrm>
            <a:off x="8499107" y="5804034"/>
            <a:ext cx="26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會卡在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IDLE(6)3T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BA41D-DE1C-4FE7-846F-4EEE325E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34" y="1230858"/>
            <a:ext cx="2378441" cy="79408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9C82BB-E723-48D5-B235-79CD8D0C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/>
          <a:stretch/>
        </p:blipFill>
        <p:spPr>
          <a:xfrm>
            <a:off x="7005488" y="2158136"/>
            <a:ext cx="3756722" cy="42367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17316F7-1882-4D94-ACD8-882227E28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10" b="490"/>
          <a:stretch/>
        </p:blipFill>
        <p:spPr>
          <a:xfrm>
            <a:off x="1235932" y="2158136"/>
            <a:ext cx="3969843" cy="4113718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74E2DDA7-1F1B-405D-B46B-8B0C5694600A}"/>
              </a:ext>
            </a:extLst>
          </p:cNvPr>
          <p:cNvSpPr txBox="1">
            <a:spLocks/>
          </p:cNvSpPr>
          <p:nvPr/>
        </p:nvSpPr>
        <p:spPr>
          <a:xfrm>
            <a:off x="8121683" y="1232991"/>
            <a:ext cx="1524333" cy="79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1AE9A9-9471-43A6-AA3E-EE846070C94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– Compare with Bram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3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34B880C-8402-4D4B-A69A-1395A17D9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r="17897"/>
          <a:stretch/>
        </p:blipFill>
        <p:spPr>
          <a:xfrm>
            <a:off x="2198030" y="1174212"/>
            <a:ext cx="9605687" cy="179871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B029893-D194-47F1-8E4E-8ECA6091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86" y="3914197"/>
            <a:ext cx="9480558" cy="2303060"/>
          </a:xfrm>
          <a:prstGeom prst="rect">
            <a:avLst/>
          </a:pr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85BD5E3E-8785-4F10-9E06-78E78FF6E7E0}"/>
              </a:ext>
            </a:extLst>
          </p:cNvPr>
          <p:cNvSpPr txBox="1">
            <a:spLocks/>
          </p:cNvSpPr>
          <p:nvPr/>
        </p:nvSpPr>
        <p:spPr>
          <a:xfrm>
            <a:off x="210416" y="1307493"/>
            <a:ext cx="2916455" cy="1267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讀一筆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10cycle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13FD52C-D159-45D7-A686-27EB53E1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16" y="4337709"/>
            <a:ext cx="3238900" cy="1267258"/>
          </a:xfrm>
        </p:spPr>
        <p:txBody>
          <a:bodyPr>
            <a:norm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讀一筆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7cycle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5D2676-7962-4536-B93B-017BA321088C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– Compare with Bram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1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 – Matrix multiplication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B8DE53-956C-4C5A-8ACD-048E25CD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1" y="1904708"/>
            <a:ext cx="5122116" cy="20957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2BB8B8-E305-4090-9D48-D5381FEF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00" y="1904708"/>
            <a:ext cx="5462976" cy="20957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984E6E-8BC9-45D8-95C7-55789773A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080" y="4148048"/>
            <a:ext cx="3515216" cy="12860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2C1966-1C51-459E-9BF8-54E9720AC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813" y="4148048"/>
            <a:ext cx="3391373" cy="133368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7F4E1-B4C5-42D2-9E14-53171EF2B973}"/>
              </a:ext>
            </a:extLst>
          </p:cNvPr>
          <p:cNvSpPr txBox="1"/>
          <p:nvPr/>
        </p:nvSpPr>
        <p:spPr>
          <a:xfrm>
            <a:off x="2095500" y="1298799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Original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B1D909-1488-4E6A-B9FA-E80A4FA5D785}"/>
              </a:ext>
            </a:extLst>
          </p:cNvPr>
          <p:cNvSpPr txBox="1"/>
          <p:nvPr/>
        </p:nvSpPr>
        <p:spPr>
          <a:xfrm>
            <a:off x="7643813" y="1319933"/>
            <a:ext cx="185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Transpose</a:t>
            </a:r>
            <a:endParaRPr lang="zh-TW" altLang="en-US" sz="32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626629A-4937-4B51-A033-52C15FC22A98}"/>
              </a:ext>
            </a:extLst>
          </p:cNvPr>
          <p:cNvSpPr/>
          <p:nvPr/>
        </p:nvSpPr>
        <p:spPr>
          <a:xfrm>
            <a:off x="9501190" y="2598821"/>
            <a:ext cx="2315382" cy="1077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5B971F-6039-41DC-8C9F-D42CC4E5C268}"/>
              </a:ext>
            </a:extLst>
          </p:cNvPr>
          <p:cNvSpPr/>
          <p:nvPr/>
        </p:nvSpPr>
        <p:spPr>
          <a:xfrm>
            <a:off x="3975234" y="2458672"/>
            <a:ext cx="2120766" cy="1077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4978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2204</TotalTime>
  <Words>384</Words>
  <Application>Microsoft Office PowerPoint</Application>
  <PresentationFormat>寬螢幕</PresentationFormat>
  <Paragraphs>53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回顧</vt:lpstr>
      <vt:lpstr>Final project</vt:lpstr>
      <vt:lpstr>Implement</vt:lpstr>
      <vt:lpstr>prefetch的方式是去猜測下一筆地址為addr+4，不等wishbond收到outvalid ，提早先把+4的地址丟給sdram  controller，這樣做可以減少sdram controller在idle(6)等的時間   prefetch 的判斷方式為 現在sdram已經在讀data了 而 wishbond還有持續request</vt:lpstr>
      <vt:lpstr>PowerPoint 簡報</vt:lpstr>
      <vt:lpstr>PowerPoint 簡報</vt:lpstr>
      <vt:lpstr>PowerPoint 簡報</vt:lpstr>
      <vt:lpstr>用Sdram</vt:lpstr>
      <vt:lpstr>Sdram 讀一筆data 需7cycle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parametric acoustic array in air  Woon-Seng Gan  , Jun Yang b , Tomoo Kamakura c</dc:title>
  <dc:creator>凡</dc:creator>
  <cp:lastModifiedBy>Mbappe</cp:lastModifiedBy>
  <cp:revision>114</cp:revision>
  <dcterms:created xsi:type="dcterms:W3CDTF">2022-11-21T17:42:57Z</dcterms:created>
  <dcterms:modified xsi:type="dcterms:W3CDTF">2024-01-16T17:46:27Z</dcterms:modified>
</cp:coreProperties>
</file>