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TCP Protokol</a:t>
            </a:r>
          </a:p>
        </p:txBody>
      </p:sp>
    </p:spTree>
    <p:extLst>
      <p:ext uri="{BB962C8B-B14F-4D97-AF65-F5344CB8AC3E}">
        <p14:creationId xmlns:p14="http://schemas.microsoft.com/office/powerpoint/2010/main" val="219736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sr-Latn-ME" dirty="0"/>
              <a:t>Opis zadatka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Tema zadatka zasnivala se</a:t>
            </a:r>
            <a:r>
              <a:rPr lang="sr-Latn-ME" dirty="0"/>
              <a:t> na primeru namenskog sistema elektronskog registra za evidenciju izdatih automobila pomoću TCP protokola.</a:t>
            </a:r>
          </a:p>
          <a:p>
            <a:endParaRPr lang="sr-Latn-ME" dirty="0"/>
          </a:p>
          <a:p>
            <a:r>
              <a:rPr lang="sr-Latn-ME" dirty="0"/>
              <a:t>Zadatak se sastoji iz klijenske strane (korisnik) i serverske strane (elektronski registar)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4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sr-Latn-ME" dirty="0"/>
              <a:t>Klijent preko tastature može da zadaje sledeće komande koje se šalju serveru</a:t>
            </a:r>
            <a:r>
              <a:rPr lang="en-US" dirty="0"/>
              <a:t>:</a:t>
            </a:r>
          </a:p>
          <a:p>
            <a:pPr lvl="2"/>
            <a:r>
              <a:rPr lang="sr-Latn-ME" dirty="0"/>
              <a:t>Login</a:t>
            </a:r>
            <a:endParaRPr lang="en-US" dirty="0"/>
          </a:p>
          <a:p>
            <a:pPr lvl="2"/>
            <a:endParaRPr lang="sr-Latn-ME" dirty="0"/>
          </a:p>
          <a:p>
            <a:pPr lvl="2"/>
            <a:r>
              <a:rPr lang="sr-Latn-ME" dirty="0"/>
              <a:t>Logout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sr-Latn-ME" dirty="0"/>
              <a:t>Search (pretraga dostupnih vozila u el. registru)</a:t>
            </a:r>
          </a:p>
          <a:p>
            <a:pPr lvl="3"/>
            <a:r>
              <a:rPr lang="sr-Latn-ME" dirty="0"/>
              <a:t>SearchAll (pretraga svih automobila)</a:t>
            </a:r>
          </a:p>
          <a:p>
            <a:pPr lvl="3"/>
            <a:r>
              <a:rPr lang="sr-Latn-ME" dirty="0"/>
              <a:t>Search </a:t>
            </a:r>
            <a:r>
              <a:rPr lang="en-US" dirty="0"/>
              <a:t>ID, MANUFACTURER, CARNAME, YEAR</a:t>
            </a:r>
            <a:endParaRPr lang="sr-Latn-ME" dirty="0"/>
          </a:p>
          <a:p>
            <a:pPr lvl="2"/>
            <a:r>
              <a:rPr lang="en-US" dirty="0"/>
              <a:t>CheckStatus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Reserve ID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3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1722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Server na date komande </a:t>
            </a:r>
            <a:r>
              <a:rPr lang="sr-Latn-ME" dirty="0"/>
              <a:t>šalje odgovarajuće odgovore koji se prikazuju na ekranu klijentske aplikacije.</a:t>
            </a:r>
          </a:p>
          <a:p>
            <a:endParaRPr lang="sr-Latn-ME" dirty="0"/>
          </a:p>
          <a:p>
            <a:r>
              <a:rPr lang="sr-Latn-ME" dirty="0"/>
              <a:t>Svaki automobil ima jedinstven ID</a:t>
            </a:r>
          </a:p>
          <a:p>
            <a:endParaRPr lang="sr-Latn-ME" dirty="0"/>
          </a:p>
          <a:p>
            <a:r>
              <a:rPr lang="sr-Latn-ME" dirty="0"/>
              <a:t>Svaki korisnik elektronskog registra prilikom procesa registracije dobija jedinstven broj članske kartice</a:t>
            </a:r>
          </a:p>
        </p:txBody>
      </p:sp>
    </p:spTree>
    <p:extLst>
      <p:ext uri="{BB962C8B-B14F-4D97-AF65-F5344CB8AC3E}">
        <p14:creationId xmlns:p14="http://schemas.microsoft.com/office/powerpoint/2010/main" val="368088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  <a:solidFill>
            <a:srgbClr val="FFFF00"/>
          </a:solidFill>
        </p:spPr>
        <p:txBody>
          <a:bodyPr/>
          <a:lstStyle/>
          <a:p>
            <a:endParaRPr lang="sr-Latn-ME" dirty="0"/>
          </a:p>
          <a:p>
            <a:endParaRPr lang="sr-Latn-ME" dirty="0"/>
          </a:p>
          <a:p>
            <a:endParaRPr lang="sr-Latn-ME" dirty="0"/>
          </a:p>
          <a:p>
            <a:endParaRPr lang="sr-Latn-ME" dirty="0"/>
          </a:p>
          <a:p>
            <a:endParaRPr lang="sr-Latn-ME" dirty="0"/>
          </a:p>
          <a:p>
            <a:endParaRPr lang="sr-Latn-ME" dirty="0"/>
          </a:p>
          <a:p>
            <a:endParaRPr lang="sr-Latn-ME" dirty="0"/>
          </a:p>
          <a:p>
            <a:pPr marL="3657600" lvl="8" indent="0">
              <a:buNone/>
            </a:pPr>
            <a:r>
              <a:rPr lang="sr-Latn-ME" sz="2800" i="1" dirty="0"/>
              <a:t>Aleksa Arsić </a:t>
            </a:r>
            <a:r>
              <a:rPr lang="en-US" sz="2800" i="1" dirty="0"/>
              <a:t>   </a:t>
            </a:r>
            <a:r>
              <a:rPr lang="sr-Latn-ME" sz="2800" i="1" dirty="0"/>
              <a:t>  RA119</a:t>
            </a:r>
            <a:r>
              <a:rPr lang="en-US" sz="2800" i="1" dirty="0"/>
              <a:t>/2015</a:t>
            </a:r>
          </a:p>
          <a:p>
            <a:pPr marL="3657600" lvl="8" indent="0">
              <a:buNone/>
            </a:pPr>
            <a:r>
              <a:rPr lang="en-US" sz="2800" i="1" dirty="0"/>
              <a:t>Ivan Mitrovi</a:t>
            </a:r>
            <a:r>
              <a:rPr lang="sr-Latn-ME" sz="2800" i="1" dirty="0"/>
              <a:t>ć </a:t>
            </a:r>
            <a:r>
              <a:rPr lang="en-US" sz="2800" i="1" dirty="0"/>
              <a:t>   RA39/2013</a:t>
            </a:r>
          </a:p>
        </p:txBody>
      </p:sp>
    </p:spTree>
    <p:extLst>
      <p:ext uri="{BB962C8B-B14F-4D97-AF65-F5344CB8AC3E}">
        <p14:creationId xmlns:p14="http://schemas.microsoft.com/office/powerpoint/2010/main" val="192552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Zadatak 34: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/>
          </a:solid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Elektronski registar za evidenciju 			 izdatih automobila</a:t>
            </a:r>
          </a:p>
        </p:txBody>
      </p:sp>
    </p:spTree>
    <p:extLst>
      <p:ext uri="{BB962C8B-B14F-4D97-AF65-F5344CB8AC3E}">
        <p14:creationId xmlns:p14="http://schemas.microsoft.com/office/powerpoint/2010/main" val="196385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/>
              <a:t>Osobine TCP protokola: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Transmisioni kontrolni protokol</a:t>
            </a:r>
            <a:r>
              <a:rPr lang="en-US" dirty="0"/>
              <a:t> </a:t>
            </a:r>
            <a:r>
              <a:rPr lang="sr-Latn-ME" dirty="0"/>
              <a:t>(TCP)</a:t>
            </a:r>
            <a:r>
              <a:rPr lang="en-US" dirty="0"/>
              <a:t> je protokol koji pripada </a:t>
            </a:r>
            <a:r>
              <a:rPr lang="sr-Latn-ME" dirty="0"/>
              <a:t>četvrtom sloju OSI</a:t>
            </a:r>
            <a:r>
              <a:rPr lang="en-US" dirty="0"/>
              <a:t> referentnog modela</a:t>
            </a:r>
            <a:r>
              <a:rPr lang="sr-Latn-ME" dirty="0"/>
              <a:t>.</a:t>
            </a:r>
          </a:p>
          <a:p>
            <a:endParaRPr lang="sr-Latn-ME" dirty="0"/>
          </a:p>
          <a:p>
            <a:r>
              <a:rPr lang="sr-Latn-ME" dirty="0"/>
              <a:t>Njegova uloga je </a:t>
            </a:r>
            <a:r>
              <a:rPr lang="en-US" dirty="0"/>
              <a:t>da obezbedi pouzdan transfer podataka u IP okruženju.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62484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sr-Latn-ME" dirty="0"/>
          </a:p>
          <a:p>
            <a:r>
              <a:rPr lang="sr-Latn-ME" dirty="0"/>
              <a:t>Deli blok podataka</a:t>
            </a:r>
          </a:p>
          <a:p>
            <a:endParaRPr lang="sr-Latn-ME" dirty="0"/>
          </a:p>
          <a:p>
            <a:r>
              <a:rPr lang="sr-Latn-ME" dirty="0"/>
              <a:t>Izbegava preopterećenje</a:t>
            </a:r>
          </a:p>
          <a:p>
            <a:endParaRPr lang="sr-Latn-ME" dirty="0"/>
          </a:p>
          <a:p>
            <a:r>
              <a:rPr lang="sr-Latn-ME" dirty="0"/>
              <a:t>Proverava da li su svi podaci stigli na odredište</a:t>
            </a:r>
          </a:p>
          <a:p>
            <a:endParaRPr lang="sr-Latn-ME" dirty="0"/>
          </a:p>
          <a:p>
            <a:r>
              <a:rPr lang="sr-Latn-ME" dirty="0"/>
              <a:t>Pazi na gubljenje paketa</a:t>
            </a:r>
          </a:p>
          <a:p>
            <a:endParaRPr lang="sr-Latn-ME" dirty="0"/>
          </a:p>
          <a:p>
            <a:endParaRPr lang="sr-Latn-ME" dirty="0"/>
          </a:p>
        </p:txBody>
      </p:sp>
    </p:spTree>
    <p:extLst>
      <p:ext uri="{BB962C8B-B14F-4D97-AF65-F5344CB8AC3E}">
        <p14:creationId xmlns:p14="http://schemas.microsoft.com/office/powerpoint/2010/main" val="346448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sr-Latn-ME" dirty="0"/>
              <a:t>Uspostava konekcije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sr-Latn-ME" dirty="0"/>
              <a:t>Uspostava konekcije između aplikacija uz pomoć TCP protokola odvija se u tri koraka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Prvo</a:t>
            </a:r>
            <a:r>
              <a:rPr lang="en-US" dirty="0"/>
              <a:t> </a:t>
            </a:r>
            <a:r>
              <a:rPr lang="sr-Latn-ME" dirty="0"/>
              <a:t>klijent pošalje poruku (</a:t>
            </a:r>
            <a:r>
              <a:rPr lang="pl-PL" dirty="0"/>
              <a:t>sa podešenim kontrolnim bitom SYN=1</a:t>
            </a:r>
            <a:r>
              <a:rPr lang="sr-Latn-ME" dirty="0"/>
              <a:t>) željenom serveru da želi da uspostavi konekciju</a:t>
            </a:r>
          </a:p>
          <a:p>
            <a:pPr lvl="2"/>
            <a:r>
              <a:rPr lang="sr-Latn-ME" dirty="0"/>
              <a:t>Zatim server, nakon što primi poruku klijenta, </a:t>
            </a:r>
            <a:r>
              <a:rPr lang="sv-SE" dirty="0"/>
              <a:t>odgovara porukom sa kontrolnim bitima</a:t>
            </a:r>
            <a:r>
              <a:rPr lang="sr-Latn-ME" dirty="0"/>
              <a:t> </a:t>
            </a:r>
            <a:r>
              <a:rPr lang="en-US" dirty="0"/>
              <a:t>SYN </a:t>
            </a:r>
            <a:r>
              <a:rPr lang="en-US" dirty="0" err="1"/>
              <a:t>i</a:t>
            </a:r>
            <a:r>
              <a:rPr lang="en-US" dirty="0"/>
              <a:t> ACK=1</a:t>
            </a:r>
            <a:endParaRPr lang="sr-Latn-ME" dirty="0"/>
          </a:p>
          <a:p>
            <a:pPr lvl="2"/>
            <a:r>
              <a:rPr lang="sr-Latn-ME" dirty="0"/>
              <a:t>Time server zahteva da klijentska strana potvrdi uspostavu konekcije, što ona i čini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porukom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podešenim</a:t>
            </a:r>
            <a:r>
              <a:rPr lang="en-US" dirty="0"/>
              <a:t> </a:t>
            </a:r>
            <a:r>
              <a:rPr lang="en-US" dirty="0" err="1"/>
              <a:t>kontrolnim</a:t>
            </a:r>
            <a:r>
              <a:rPr lang="en-US" dirty="0"/>
              <a:t> </a:t>
            </a:r>
            <a:r>
              <a:rPr lang="en-US" dirty="0" err="1"/>
              <a:t>bitom</a:t>
            </a:r>
            <a:r>
              <a:rPr lang="en-US" dirty="0"/>
              <a:t> ACK=1</a:t>
            </a:r>
            <a:endParaRPr lang="sr-Latn-ME" dirty="0"/>
          </a:p>
          <a:p>
            <a:pPr lvl="2"/>
            <a:r>
              <a:rPr lang="sr-Latn-ME" dirty="0"/>
              <a:t>Time je uspostavljena obostrana konekcija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9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sr-Latn-ME" dirty="0"/>
              <a:t>Programska podrška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sr-Latn-ME" dirty="0"/>
          </a:p>
          <a:p>
            <a:r>
              <a:rPr lang="en-US" dirty="0"/>
              <a:t>Zasi</a:t>
            </a:r>
            <a:r>
              <a:rPr lang="sr-Latn-ME" dirty="0"/>
              <a:t>ćenost podataka</a:t>
            </a:r>
            <a:endParaRPr lang="en-US" dirty="0"/>
          </a:p>
          <a:p>
            <a:endParaRPr lang="en-US" dirty="0"/>
          </a:p>
          <a:p>
            <a:r>
              <a:rPr lang="sr-Latn-ME" dirty="0"/>
              <a:t>Mogućnost pristupa više klijenata</a:t>
            </a:r>
          </a:p>
          <a:p>
            <a:pPr lvl="1"/>
            <a:r>
              <a:rPr lang="sr-Latn-ME" dirty="0"/>
              <a:t>#include</a:t>
            </a:r>
            <a:r>
              <a:rPr lang="en-US" dirty="0"/>
              <a:t>&lt;pthread.h&gt;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7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sr-Latn-ME" dirty="0"/>
              <a:t>Arhitektura mreže</a:t>
            </a:r>
            <a:r>
              <a:rPr lang="en-US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7838"/>
            <a:ext cx="7772400" cy="4524362"/>
          </a:xfrm>
        </p:spPr>
      </p:pic>
    </p:spTree>
    <p:extLst>
      <p:ext uri="{BB962C8B-B14F-4D97-AF65-F5344CB8AC3E}">
        <p14:creationId xmlns:p14="http://schemas.microsoft.com/office/powerpoint/2010/main" val="135531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sr-Latn-ME" dirty="0"/>
              <a:t>Primer pisanja funkcije u server.c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" y="1757862"/>
            <a:ext cx="8135486" cy="4210638"/>
          </a:xfrm>
        </p:spPr>
      </p:pic>
    </p:spTree>
    <p:extLst>
      <p:ext uri="{BB962C8B-B14F-4D97-AF65-F5344CB8AC3E}">
        <p14:creationId xmlns:p14="http://schemas.microsoft.com/office/powerpoint/2010/main" val="118211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sr-Latn-ME" dirty="0"/>
              <a:t>Primer pisanja funkcije u client.c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1791204"/>
            <a:ext cx="7220958" cy="4143954"/>
          </a:xfrm>
        </p:spPr>
      </p:pic>
    </p:spTree>
    <p:extLst>
      <p:ext uri="{BB962C8B-B14F-4D97-AF65-F5344CB8AC3E}">
        <p14:creationId xmlns:p14="http://schemas.microsoft.com/office/powerpoint/2010/main" val="324552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304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TCP Protokol</vt:lpstr>
      <vt:lpstr>Zadatak 34:</vt:lpstr>
      <vt:lpstr>Osobine TCP protokola:</vt:lpstr>
      <vt:lpstr>PowerPoint Presentation</vt:lpstr>
      <vt:lpstr>Uspostava konekcije</vt:lpstr>
      <vt:lpstr>Programska podrška:</vt:lpstr>
      <vt:lpstr>Arhitektura mreže:</vt:lpstr>
      <vt:lpstr>Primer pisanja funkcije u server.c</vt:lpstr>
      <vt:lpstr>Primer pisanja funkcije u client.c</vt:lpstr>
      <vt:lpstr>Opis zadatka: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Protokol</dc:title>
  <dc:creator>Admin</dc:creator>
  <cp:lastModifiedBy>Korisnik</cp:lastModifiedBy>
  <cp:revision>12</cp:revision>
  <dcterms:created xsi:type="dcterms:W3CDTF">2006-08-16T00:00:00Z</dcterms:created>
  <dcterms:modified xsi:type="dcterms:W3CDTF">2020-11-08T21:51:43Z</dcterms:modified>
</cp:coreProperties>
</file>