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pathLst>
              <a:path extrusionOk="0" h="514" w="40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pathLst>
              <a:path extrusionOk="0" h="512" w="83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pathLst>
              <a:path extrusionOk="0" h="514" w="83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pathLst>
              <a:path extrusionOk="0" h="514" w="833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pathLst>
              <a:path extrusionOk="0" h="512" w="83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pathLst>
              <a:path extrusionOk="0" h="512" w="83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pathLst>
              <a:path extrusionOk="0" h="512" w="83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pathLst>
              <a:path extrusionOk="0" h="514" w="83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pathLst>
              <a:path extrusionOk="0" h="512" w="83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siqueiros.qro.itesm.mx/al225851/Qronociendo2015/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8.png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3.png"/><Relationship Id="rId5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923925" y="4620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Third Advance 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950" y="1665862"/>
            <a:ext cx="3296900" cy="10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" type="body"/>
          </p:nvPr>
        </p:nvSpPr>
        <p:spPr>
          <a:xfrm>
            <a:off x="3010525" y="2943100"/>
            <a:ext cx="5858999" cy="163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656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D2D2D2"/>
                </a:solidFill>
              </a:rPr>
              <a:t>Tito team</a:t>
            </a:r>
          </a:p>
          <a:p>
            <a:pPr lvl="0" rtl="0" algn="r">
              <a:lnSpc>
                <a:spcPct val="1656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D2D2D2"/>
                </a:solidFill>
              </a:rPr>
              <a:t>Iván Alejandro Soto Velázquez A00225851</a:t>
            </a:r>
          </a:p>
          <a:p>
            <a:pPr lvl="0" rtl="0" algn="r">
              <a:lnSpc>
                <a:spcPct val="1656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D2D2D2"/>
                </a:solidFill>
              </a:rPr>
              <a:t>Lilián Andrea Rosales Ramírez A01204565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D2D2D2"/>
                </a:solidFill>
              </a:rPr>
              <a:t>Carla Serrano Pesquera A01206336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293050"/>
            <a:ext cx="8229600" cy="453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u="sng"/>
              <a:t>Opportunities for improvement and opinions from the users: DESIGN WISE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The main page should have most of the useful info, instead of have to navigate through the menus to find it 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Stand out the “Restaurant” section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A more dynamic typography 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All the images should belong to the designers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09600" y="64912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s" sz="3000" u="sng"/>
              <a:t>Development of the interactive system</a:t>
            </a:r>
            <a:r>
              <a:rPr lang="es" sz="3000"/>
              <a:t> 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900"/>
          </a:p>
          <a:p>
            <a:pPr rtl="0" algn="ctr">
              <a:spcBef>
                <a:spcPts val="0"/>
              </a:spcBef>
              <a:buNone/>
            </a:pPr>
            <a:r>
              <a:rPr lang="es" sz="2900"/>
              <a:t>The system is a website coded by the Bootstrap framework (HTML, CSS and a bit of jQuery knowledge )</a:t>
            </a:r>
          </a:p>
          <a:p>
            <a:pPr rtl="0" algn="ctr">
              <a:spcBef>
                <a:spcPts val="0"/>
              </a:spcBef>
              <a:buNone/>
            </a:pPr>
            <a:r>
              <a:rPr lang="es" sz="2900"/>
              <a:t>Link: </a:t>
            </a:r>
          </a:p>
          <a:p>
            <a:pPr rtl="0" algn="ctr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http://siqueiros.qro.itesm.mx/al225851/Qronociendo2015/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348403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Component evaluation design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754075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u="sng"/>
              <a:t>Usability, design and functionality: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rtl="0">
              <a:spcBef>
                <a:spcPts val="0"/>
              </a:spcBef>
              <a:buNone/>
            </a:pPr>
            <a:r>
              <a:rPr lang="es"/>
              <a:t>Our users were recorded after each session of navigating through the website.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3200"/>
              <a:t>The strategy </a:t>
            </a:r>
            <a:r>
              <a:rPr b="1" lang="es" sz="3200"/>
              <a:t>Think Aloud ….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Consisted in the user describing their experience, navigating and tasks we asked them to perform. As a result, we got real and useful feedback for the improvement of the design and functionality of the interface. 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Also </a:t>
            </a:r>
            <a:r>
              <a:rPr b="1" lang="es"/>
              <a:t>Surveys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This tool helped us to get in touch with more users.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5" y="2419450"/>
            <a:ext cx="30861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262" y="1961275"/>
            <a:ext cx="2449464" cy="300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325" y="1924150"/>
            <a:ext cx="30670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8155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15574"/>
            <a:ext cx="2849208" cy="36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700" y="1812625"/>
            <a:ext cx="307657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0300" y="801275"/>
            <a:ext cx="30575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42450"/>
            <a:ext cx="3808844" cy="36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425" y="426800"/>
            <a:ext cx="3711299" cy="38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b="1" sz="2200" u="sng"/>
          </a:p>
          <a:p>
            <a:pPr algn="ctr">
              <a:spcBef>
                <a:spcPts val="0"/>
              </a:spcBef>
              <a:buNone/>
            </a:pPr>
            <a:r>
              <a:rPr b="1" lang="es" sz="2200"/>
              <a:t>Analysis of the evaluation and determination of corrective actions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u="sng"/>
              <a:t>Opportunities for improvement and opinions from the users: INFORMATION WISE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How to get a book from the library?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Biking system inside Tec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Places in the city for currency exchange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Sports available in campus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304000"/>
            <a:ext cx="8229600" cy="45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An alternative spanish version of the site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Offer more alternatives to the “I´m looking for a roomie” section 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Add info about what is unique in Querétaro city 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Info about local sport schedules and events 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Info about local cultural schedules and events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Info about transport (Bus-routes system in both; Tec and city)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2200"/>
              <a:t>Ongoing events/activities in the city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