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sldIdLst>
    <p:sldId id="256" r:id="rId5"/>
  </p:sldIdLst>
  <p:sldSz cx="5213350" cy="5040313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69" autoAdjust="0"/>
  </p:normalViewPr>
  <p:slideViewPr>
    <p:cSldViewPr snapToGrid="0" snapToObjects="1">
      <p:cViewPr varScale="1">
        <p:scale>
          <a:sx n="105" d="100"/>
          <a:sy n="105" d="100"/>
        </p:scale>
        <p:origin x="22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001" y="824885"/>
            <a:ext cx="4431348" cy="1754776"/>
          </a:xfrm>
        </p:spPr>
        <p:txBody>
          <a:bodyPr anchor="b"/>
          <a:lstStyle>
            <a:lvl1pPr algn="ctr">
              <a:defRPr sz="34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669" y="2647331"/>
            <a:ext cx="3910013" cy="1216909"/>
          </a:xfrm>
        </p:spPr>
        <p:txBody>
          <a:bodyPr/>
          <a:lstStyle>
            <a:lvl1pPr marL="0" indent="0" algn="ctr">
              <a:buNone/>
              <a:defRPr sz="1368"/>
            </a:lvl1pPr>
            <a:lvl2pPr marL="260650" indent="0" algn="ctr">
              <a:buNone/>
              <a:defRPr sz="1140"/>
            </a:lvl2pPr>
            <a:lvl3pPr marL="521299" indent="0" algn="ctr">
              <a:buNone/>
              <a:defRPr sz="1026"/>
            </a:lvl3pPr>
            <a:lvl4pPr marL="781949" indent="0" algn="ctr">
              <a:buNone/>
              <a:defRPr sz="912"/>
            </a:lvl4pPr>
            <a:lvl5pPr marL="1042599" indent="0" algn="ctr">
              <a:buNone/>
              <a:defRPr sz="912"/>
            </a:lvl5pPr>
            <a:lvl6pPr marL="1303249" indent="0" algn="ctr">
              <a:buNone/>
              <a:defRPr sz="912"/>
            </a:lvl6pPr>
            <a:lvl7pPr marL="1563898" indent="0" algn="ctr">
              <a:buNone/>
              <a:defRPr sz="912"/>
            </a:lvl7pPr>
            <a:lvl8pPr marL="1824548" indent="0" algn="ctr">
              <a:buNone/>
              <a:defRPr sz="912"/>
            </a:lvl8pPr>
            <a:lvl9pPr marL="2085198" indent="0" algn="ctr">
              <a:buNone/>
              <a:defRPr sz="9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9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9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0804" y="268350"/>
            <a:ext cx="1124129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418" y="268350"/>
            <a:ext cx="3307219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0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703" y="1256579"/>
            <a:ext cx="4496514" cy="2096630"/>
          </a:xfrm>
        </p:spPr>
        <p:txBody>
          <a:bodyPr anchor="b"/>
          <a:lstStyle>
            <a:lvl1pPr>
              <a:defRPr sz="34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703" y="3373044"/>
            <a:ext cx="4496514" cy="1102568"/>
          </a:xfrm>
        </p:spPr>
        <p:txBody>
          <a:bodyPr/>
          <a:lstStyle>
            <a:lvl1pPr marL="0" indent="0">
              <a:buNone/>
              <a:defRPr sz="1368">
                <a:solidFill>
                  <a:schemeClr val="tx1"/>
                </a:solidFill>
              </a:defRPr>
            </a:lvl1pPr>
            <a:lvl2pPr marL="26065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2pPr>
            <a:lvl3pPr marL="521299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3pPr>
            <a:lvl4pPr marL="781949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4pPr>
            <a:lvl5pPr marL="1042599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5pPr>
            <a:lvl6pPr marL="1303249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6pPr>
            <a:lvl7pPr marL="1563898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7pPr>
            <a:lvl8pPr marL="1824548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8pPr>
            <a:lvl9pPr marL="2085198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418" y="1341750"/>
            <a:ext cx="2215674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39258" y="1341750"/>
            <a:ext cx="2215674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6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097" y="268351"/>
            <a:ext cx="4496514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97" y="1235577"/>
            <a:ext cx="2205491" cy="605537"/>
          </a:xfrm>
        </p:spPr>
        <p:txBody>
          <a:bodyPr anchor="b"/>
          <a:lstStyle>
            <a:lvl1pPr marL="0" indent="0">
              <a:buNone/>
              <a:defRPr sz="1368" b="1"/>
            </a:lvl1pPr>
            <a:lvl2pPr marL="260650" indent="0">
              <a:buNone/>
              <a:defRPr sz="1140" b="1"/>
            </a:lvl2pPr>
            <a:lvl3pPr marL="521299" indent="0">
              <a:buNone/>
              <a:defRPr sz="1026" b="1"/>
            </a:lvl3pPr>
            <a:lvl4pPr marL="781949" indent="0">
              <a:buNone/>
              <a:defRPr sz="912" b="1"/>
            </a:lvl4pPr>
            <a:lvl5pPr marL="1042599" indent="0">
              <a:buNone/>
              <a:defRPr sz="912" b="1"/>
            </a:lvl5pPr>
            <a:lvl6pPr marL="1303249" indent="0">
              <a:buNone/>
              <a:defRPr sz="912" b="1"/>
            </a:lvl6pPr>
            <a:lvl7pPr marL="1563898" indent="0">
              <a:buNone/>
              <a:defRPr sz="912" b="1"/>
            </a:lvl7pPr>
            <a:lvl8pPr marL="1824548" indent="0">
              <a:buNone/>
              <a:defRPr sz="912" b="1"/>
            </a:lvl8pPr>
            <a:lvl9pPr marL="2085198" indent="0">
              <a:buNone/>
              <a:defRPr sz="9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097" y="1841114"/>
            <a:ext cx="2205491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39259" y="1235577"/>
            <a:ext cx="2216353" cy="605537"/>
          </a:xfrm>
        </p:spPr>
        <p:txBody>
          <a:bodyPr anchor="b"/>
          <a:lstStyle>
            <a:lvl1pPr marL="0" indent="0">
              <a:buNone/>
              <a:defRPr sz="1368" b="1"/>
            </a:lvl1pPr>
            <a:lvl2pPr marL="260650" indent="0">
              <a:buNone/>
              <a:defRPr sz="1140" b="1"/>
            </a:lvl2pPr>
            <a:lvl3pPr marL="521299" indent="0">
              <a:buNone/>
              <a:defRPr sz="1026" b="1"/>
            </a:lvl3pPr>
            <a:lvl4pPr marL="781949" indent="0">
              <a:buNone/>
              <a:defRPr sz="912" b="1"/>
            </a:lvl4pPr>
            <a:lvl5pPr marL="1042599" indent="0">
              <a:buNone/>
              <a:defRPr sz="912" b="1"/>
            </a:lvl5pPr>
            <a:lvl6pPr marL="1303249" indent="0">
              <a:buNone/>
              <a:defRPr sz="912" b="1"/>
            </a:lvl6pPr>
            <a:lvl7pPr marL="1563898" indent="0">
              <a:buNone/>
              <a:defRPr sz="912" b="1"/>
            </a:lvl7pPr>
            <a:lvl8pPr marL="1824548" indent="0">
              <a:buNone/>
              <a:defRPr sz="912" b="1"/>
            </a:lvl8pPr>
            <a:lvl9pPr marL="2085198" indent="0">
              <a:buNone/>
              <a:defRPr sz="9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9259" y="1841114"/>
            <a:ext cx="2216353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6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097" y="336021"/>
            <a:ext cx="1681441" cy="1176073"/>
          </a:xfrm>
        </p:spPr>
        <p:txBody>
          <a:bodyPr anchor="b"/>
          <a:lstStyle>
            <a:lvl1pPr>
              <a:defRPr sz="1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353" y="725713"/>
            <a:ext cx="2639258" cy="3581889"/>
          </a:xfrm>
        </p:spPr>
        <p:txBody>
          <a:bodyPr/>
          <a:lstStyle>
            <a:lvl1pPr>
              <a:defRPr sz="1824"/>
            </a:lvl1pPr>
            <a:lvl2pPr>
              <a:defRPr sz="1596"/>
            </a:lvl2pPr>
            <a:lvl3pPr>
              <a:defRPr sz="1368"/>
            </a:lvl3pPr>
            <a:lvl4pPr>
              <a:defRPr sz="1140"/>
            </a:lvl4pPr>
            <a:lvl5pPr>
              <a:defRPr sz="1140"/>
            </a:lvl5pPr>
            <a:lvl6pPr>
              <a:defRPr sz="1140"/>
            </a:lvl6pPr>
            <a:lvl7pPr>
              <a:defRPr sz="1140"/>
            </a:lvl7pPr>
            <a:lvl8pPr>
              <a:defRPr sz="1140"/>
            </a:lvl8pPr>
            <a:lvl9pPr>
              <a:defRPr sz="11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097" y="1512094"/>
            <a:ext cx="1681441" cy="2801341"/>
          </a:xfrm>
        </p:spPr>
        <p:txBody>
          <a:bodyPr/>
          <a:lstStyle>
            <a:lvl1pPr marL="0" indent="0">
              <a:buNone/>
              <a:defRPr sz="912"/>
            </a:lvl1pPr>
            <a:lvl2pPr marL="260650" indent="0">
              <a:buNone/>
              <a:defRPr sz="798"/>
            </a:lvl2pPr>
            <a:lvl3pPr marL="521299" indent="0">
              <a:buNone/>
              <a:defRPr sz="684"/>
            </a:lvl3pPr>
            <a:lvl4pPr marL="781949" indent="0">
              <a:buNone/>
              <a:defRPr sz="570"/>
            </a:lvl4pPr>
            <a:lvl5pPr marL="1042599" indent="0">
              <a:buNone/>
              <a:defRPr sz="570"/>
            </a:lvl5pPr>
            <a:lvl6pPr marL="1303249" indent="0">
              <a:buNone/>
              <a:defRPr sz="570"/>
            </a:lvl6pPr>
            <a:lvl7pPr marL="1563898" indent="0">
              <a:buNone/>
              <a:defRPr sz="570"/>
            </a:lvl7pPr>
            <a:lvl8pPr marL="1824548" indent="0">
              <a:buNone/>
              <a:defRPr sz="570"/>
            </a:lvl8pPr>
            <a:lvl9pPr marL="2085198" indent="0">
              <a:buNone/>
              <a:defRPr sz="5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097" y="336021"/>
            <a:ext cx="1681441" cy="1176073"/>
          </a:xfrm>
        </p:spPr>
        <p:txBody>
          <a:bodyPr anchor="b"/>
          <a:lstStyle>
            <a:lvl1pPr>
              <a:defRPr sz="1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6353" y="725713"/>
            <a:ext cx="2639258" cy="3581889"/>
          </a:xfrm>
        </p:spPr>
        <p:txBody>
          <a:bodyPr anchor="t"/>
          <a:lstStyle>
            <a:lvl1pPr marL="0" indent="0">
              <a:buNone/>
              <a:defRPr sz="1824"/>
            </a:lvl1pPr>
            <a:lvl2pPr marL="260650" indent="0">
              <a:buNone/>
              <a:defRPr sz="1596"/>
            </a:lvl2pPr>
            <a:lvl3pPr marL="521299" indent="0">
              <a:buNone/>
              <a:defRPr sz="1368"/>
            </a:lvl3pPr>
            <a:lvl4pPr marL="781949" indent="0">
              <a:buNone/>
              <a:defRPr sz="1140"/>
            </a:lvl4pPr>
            <a:lvl5pPr marL="1042599" indent="0">
              <a:buNone/>
              <a:defRPr sz="1140"/>
            </a:lvl5pPr>
            <a:lvl6pPr marL="1303249" indent="0">
              <a:buNone/>
              <a:defRPr sz="1140"/>
            </a:lvl6pPr>
            <a:lvl7pPr marL="1563898" indent="0">
              <a:buNone/>
              <a:defRPr sz="1140"/>
            </a:lvl7pPr>
            <a:lvl8pPr marL="1824548" indent="0">
              <a:buNone/>
              <a:defRPr sz="1140"/>
            </a:lvl8pPr>
            <a:lvl9pPr marL="2085198" indent="0">
              <a:buNone/>
              <a:defRPr sz="11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097" y="1512094"/>
            <a:ext cx="1681441" cy="2801341"/>
          </a:xfrm>
        </p:spPr>
        <p:txBody>
          <a:bodyPr/>
          <a:lstStyle>
            <a:lvl1pPr marL="0" indent="0">
              <a:buNone/>
              <a:defRPr sz="912"/>
            </a:lvl1pPr>
            <a:lvl2pPr marL="260650" indent="0">
              <a:buNone/>
              <a:defRPr sz="798"/>
            </a:lvl2pPr>
            <a:lvl3pPr marL="521299" indent="0">
              <a:buNone/>
              <a:defRPr sz="684"/>
            </a:lvl3pPr>
            <a:lvl4pPr marL="781949" indent="0">
              <a:buNone/>
              <a:defRPr sz="570"/>
            </a:lvl4pPr>
            <a:lvl5pPr marL="1042599" indent="0">
              <a:buNone/>
              <a:defRPr sz="570"/>
            </a:lvl5pPr>
            <a:lvl6pPr marL="1303249" indent="0">
              <a:buNone/>
              <a:defRPr sz="570"/>
            </a:lvl6pPr>
            <a:lvl7pPr marL="1563898" indent="0">
              <a:buNone/>
              <a:defRPr sz="570"/>
            </a:lvl7pPr>
            <a:lvl8pPr marL="1824548" indent="0">
              <a:buNone/>
              <a:defRPr sz="570"/>
            </a:lvl8pPr>
            <a:lvl9pPr marL="2085198" indent="0">
              <a:buNone/>
              <a:defRPr sz="5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6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418" y="268351"/>
            <a:ext cx="4496514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418" y="1341750"/>
            <a:ext cx="4496514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418" y="4671625"/>
            <a:ext cx="117300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6922" y="4671625"/>
            <a:ext cx="17595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1928" y="4671625"/>
            <a:ext cx="117300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0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21299" rtl="0" eaLnBrk="1" latinLnBrk="0" hangingPunct="1">
        <a:lnSpc>
          <a:spcPct val="90000"/>
        </a:lnSpc>
        <a:spcBef>
          <a:spcPct val="0"/>
        </a:spcBef>
        <a:buNone/>
        <a:defRPr sz="2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325" indent="-130325" algn="l" defTabSz="521299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1596" kern="1200">
          <a:solidFill>
            <a:schemeClr val="tx1"/>
          </a:solidFill>
          <a:latin typeface="+mn-lt"/>
          <a:ea typeface="+mn-ea"/>
          <a:cs typeface="+mn-cs"/>
        </a:defRPr>
      </a:lvl1pPr>
      <a:lvl2pPr marL="390975" indent="-130325" algn="l" defTabSz="521299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51624" indent="-130325" algn="l" defTabSz="521299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3pPr>
      <a:lvl4pPr marL="912274" indent="-130325" algn="l" defTabSz="521299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4pPr>
      <a:lvl5pPr marL="1172924" indent="-130325" algn="l" defTabSz="521299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5pPr>
      <a:lvl6pPr marL="1433573" indent="-130325" algn="l" defTabSz="521299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6pPr>
      <a:lvl7pPr marL="1694223" indent="-130325" algn="l" defTabSz="521299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7pPr>
      <a:lvl8pPr marL="1954873" indent="-130325" algn="l" defTabSz="521299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8pPr>
      <a:lvl9pPr marL="2215523" indent="-130325" algn="l" defTabSz="521299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299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1pPr>
      <a:lvl2pPr marL="260650" algn="l" defTabSz="521299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2pPr>
      <a:lvl3pPr marL="521299" algn="l" defTabSz="521299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3pPr>
      <a:lvl4pPr marL="781949" algn="l" defTabSz="521299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4pPr>
      <a:lvl5pPr marL="1042599" algn="l" defTabSz="521299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5pPr>
      <a:lvl6pPr marL="1303249" algn="l" defTabSz="521299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6pPr>
      <a:lvl7pPr marL="1563898" algn="l" defTabSz="521299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7pPr>
      <a:lvl8pPr marL="1824548" algn="l" defTabSz="521299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8pPr>
      <a:lvl9pPr marL="2085198" algn="l" defTabSz="521299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7176449"/>
                  </p:ext>
                </p:extLst>
              </p:nvPr>
            </p:nvGraphicFramePr>
            <p:xfrm>
              <a:off x="0" y="2699"/>
              <a:ext cx="5518800" cy="52128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2699"/>
                <a:ext cx="5518800" cy="521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40f6a962-d147-4a21-8792-11e217e21ea5}">
  <we:reference id="WA200003233" version="2.0.0.3" store="en-US" storeType="OMEX"/>
  <we:alternateReferences/>
  <we:properties>
    <we:property name="Microsoft.Office.CampaignId" value="&quot;none&quot;"/>
    <we:property name="reportUrl" value="&quot;/groups/me/reports/9fc7b3eb-69d8-45d3-a1a0-1caca5265f2d/ReportSection?bookmarkGuid=ac11ff24-7745-458a-bec2-3861c948116b&amp;bookmarkUsage=1&amp;ctid=c8c69aae-32ba-43d1-9f59-f98c95fb227b&amp;fromEntryPoint=export&quot;"/>
    <we:property name="reportState" value="&quot;CONNECTED&quot;"/>
    <we:property name="reportEmbeddedTime" value="&quot;2023-07-13T19:22:08.309Z&quot;"/>
    <we:property name="creatorSessionId" value="&quot;3165e2ba-5a6f-4529-9e0b-06550fa10916&quot;"/>
    <we:property name="creatorUserId" value="&quot;10032000543B7A2A&quot;"/>
    <we:property name="creatorTenantId" value="&quot;c8c69aae-32ba-43d1-9f59-f98c95fb227b&quot;"/>
    <we:property name="reportName" value="&quot;Statements&quot;"/>
    <we:property name="isFiltersActionButtonVisible" value="true"/>
    <we:property name="initialStateBookmark" value="&quot;H4sIAAAAAAAAA+VYbW/bNhD+K4aALRvgbKLelW9O7GxGkyZzigzDEBRH8mSzlSWDpNK4Rf77SMnOm+06ddrE7T4YlvhyfPjcc3cUPzlcqEkO09cwRmfP2S/L92OQ71vEaTvFrO3k5NVxZ/Dq7evOcc80lxMtykI5e58cDXKI+lyoCnJrwTT+e9F2IM9PYWjfMsgVtp0JSlUWkIuP2Aw2XVpWeN128GqSlxKsyTMNGq3ZSzPcvJu1yW++WRGYFpd4hkw3rQOclFLP39uOap5qSPf7rLF6wYOy0CAKY9i2sZAGbhj4NCTEB0jiNEtsuxLFMJ9BvJ37ZjqxPGi80rS8sgzQd8a+tXR9bbaQEs+jIZCQhgh+5gKntbVM5Hq2IJ32ribSsGM4a6x1+CUUDLlTUyBRqRnePwVKkGw0PcJLrFH0lvcvdp3K0jCtp+cgRcNoWUmGiwOb9gFmdVehhZ5aR0NuIbXUCFE7dmczVdzYM2Dna9y4odW1XrOj7yBzbGPrtsF2z/bj/IMg64ZR+eFAohnInT33+sK0fJZ/lQuG8h79zhiNAO3DEI1v7STD8KSBKFDdeuH+0/lcYF7bOZTluJ4222xuVrih5KhkkNu9vAGa49sQqXEzSXZJRMLdIAvYbsqjeDfJSExDHpAgtHptAJsttZ2/RyixNm8UyMVclP3ivlPUbEhejYs17pr71AC1JN7xx4xYs+o55FUdjMbokdANM5+aZjPQcz1yZEdeGP3an53DQcMS+orKcCxYr+D2DWsVrzBK4q5TB8S45Lhm9E7XrMLLD8WOnVIDUJjPo3YBhdIGgz6r5XFWj1tj32aXmWWLqJQc5f60ttwVcr4Oaa8Krh88+CzfTVY1Jt/dSZ83yvn/cGETDwM2Qn5YJ4huUxH7GscNEaKWvmJmvX79eFCOJwaJavZw+/ZK2Chx7QqZbroeEdBPSjbLU0DbGYjhSK+M1Cb861i9X/9tl9OETJAkkRdDnAK6fhCSNA7I2qp2YNAPSxOrkC8Uti8jY1EDd7b5RrD3uM1FhN4tIve38lzlga4kbX2B2Ol0To92HlkhHpPt90EJ9jypfl1a+xYyvKhDKaSMo0fcOEEv4F6c0chde6pUIzD/C2dK7ocu99LET1iQAWdpiOnmZ8rOcChxCHN59Z4Ql2c/n4au26qTXmFd9oATe/Ium9A8rIqZk/0NIpWB5Iu8RMSnCfg8jlMvBI8FaUS/C176Ba+MtKffjBk/NXwEiRchIouCEKOMb87MMYKq5BMq9p2t/yFLpVrH5ltRFK1ffvp1Sd5uPy+i16hb5jUTeqtgnZgHI8ZiOEP18ogGJ51tANHbpNSPq1yLgZmzEC4rvwe8h98D3zgMmoqVxJS76Hm+67pxkHkpwWA7IvegkhIL3RrYFPnyQvirMgV3W8AcgBqtxPLdifOhpxtl+nFEOEQuoQnhjIU0jqPtUGYXqd7V5W5HKdRqWzTRLwwtqLQ5BlyaVD7EbQHW/b3342h1he8byaYQgRvGQUhJFIdx7EMCmx7Co8wjhIcu5VlEqJvSyF9/2Px6n8BHosCWsNcQrf7ZQxJuOp9FXP2ClWPjDntDPzZ54iGaQ1GYdQTkrfpLa473C4Wm7b1Hb8kNu+tnIXJMM0JpygLCYjfd1KmY2ouVgCQQ0SjKEo9D+DJO3X9hp342yB549Ku6M008wgBpHEUsir0gDOMN3VmbW3aVU1ZaTYDhKRS45JLB8AYFx3V32vOrhbaFIsxuHjl+dmfyH9zl/1xeGwAA&quot;"/>
    <we:property name="bookmark" value="&quot;H4sIAAAAAAAAA+VZa2/bNhT9K4aALRvgbKIk6tFvSexsRtM2S4oMwxAMl+SVzVaWDJJK4xX57yMlO4lju27dNnG7D0HE1+XhuedePvzeE1JPCpi+hDF6z7zDqno7BvW2Q7yuVy7W+SyJc5EGEGQ0h4hxEke2VzUxsiq19+y9Z0AN0VxIXUPhDNrKvy+7HhTFKQxdKYdCY9eboNJVCYX8F9vOtsmoGm+6Hl5PikqBM3luwKAze2W727KFQn4J7YzAjbzCc+SmrT3DSaXMvNz1dPvVQFpsc8aaCY+q0oAsrWFXxymLfBqFjBISAqRJlqeuXstyWMwg3o19PZ04WgxeG1ZdOwbYG2vfWbq5sUvISBAwCoQyihDmPgjWWMtlYWYTsmn/eqIsO5az1tqBuIKSo/AaChRqPcP7u0QFio+mJ3iFDYr+6vblplNVWabN9AKUbBmtasVxuWNbf4Z501QaaabO71A4SB09QjSeW9lMJLf2LNj5HLdu6PSc11zve8g8V9m5q3DNs/V4fyGopmJUvTtSaDsK75l/c2lrPsi/LiRHtUC/N0YrQPcxROtbN8gyPGkhStR3Xlj8upgLLOh6x6oaN8Nmiy3sDLeUnFQcCreW18AK/Icis24m6T6JCd2P8ojvZyJO9tOcJIyKiETU6bUFbJfU9f4cocLGvFWgkHNRDspFp+hZl6IelxvcNfepBepIvOePGbF21gso6iYYrdETaVpm3rfVtmPgB+TE9by0+nV/bowAAyvoK2vLseT9UrgSNipeY5QkPa8JiHElcEPvvZ6dRVTvyj03pAGgsZhH7RIKbSwGc97I47zpt8G+yy4zyw5RpQSqw2ljuSfVfB7SXRdc33nwOb7brGpNvrmXPm+V8//hwiUeDnyE4rhJEL12gxwYHLdEyEb6mtv5Bs3nUTWeWCS6XcNd6bl0UeK7GXLTNn1EQH9WslmdArremRyOzNpIbcO/idXF44Br8tqQidI0DhJIMkA/jCjJkohs3NWOLPphZWMViqWN7dPIWNbAvWW+lvwt7vImwu5vIotLeaztga0lbfMGsXdwcHqy95E7xMdk+0PQkj9Oqt+U1r6GDC+bUKKMCwyIn6QYRCJIchb7G0+VegT2/9KZUoTUF0GWhimPchA8o5htf6Y8GA4VDmEur/5nxOX5j6fU9ztN0iudyx5w4k7eVRuax3U5c3K4RaRyUGKZl5iELIVQJEkWUAh4lMXsm+BlUIraSnv61ZgJM8tHlAYxIvI4omjvbtsz8wJB1+ozdux7S/9NVVp3Xti7oiw7P/3w84q83X1cRC/RdGwxl2anYL2yH1aM5XCG6ukRnb062AUQ/W22+nFdGHlmxyyFy9r7QPDwPvCVw6DdsdKECR+DIPR9P4nyICMY7UbkHtVKYWk6Zy5FPr0Q/qjthrsrYI5Aj9Zi+ebE+dDTrTLDJCYCYp+wlAjOKUuSeDeU2UNm9k21f6A1Gr0rmhiUlhbUxh4DrmwqH+KuAOv92v9+tLrG961kM4jBp0lEGYkTmiQhpLDtITzOA0IE9ZnIY8L8jMXh5sPml7sCn8gSO9I9Q3QG5w9JuG18FHENSl6NrTvcC/3Y5omHaI5laeeRUHSam9Yc7ycKzbh3j/6KF3Y/zCkKzHLCWMYjwhM/29apmLmHlYikELM4ztNAAH0apx4+sVM/GGQPPPpF3ZmlAeGALIljHidBRGmypTsbc6uecqra6AlwPIUSVzwyWN6gFLjpTbv5+er2beHm5j8i4rx4PhsAAA==&quot;"/>
    <we:property name="embedUrl" value="&quot;/reportEmbed?reportId=9fc7b3eb-69d8-45d3-a1a0-1caca5265f2d&amp;config=eyJjbHVzdGVyVXJsIjoiaHR0cHM6Ly9XQUJJLVdFU1QtRVVST1BFLXJlZGlyZWN0LmFuYWx5c2lzLndpbmRvd3MubmV0IiwiZW1iZWRGZWF0dXJlcyI6eyJtb2Rlcm5FbWJlZCI6dHJ1ZSwidXNhZ2VNZXRyaWNzVk5leHQiOnRydWV9fQ%3D%3D&amp;disableSensitivityBanner=true&quot;"/>
    <we:property name="datasetId" value="&quot;7a27e039-058f-40d7-bae2-65ad5de668b7&quot;"/>
    <we:property name="pageName" value="&quot;ReportSection&quot;"/>
    <we:property name="pageDisplayName" value="&quot;KPI&quot;"/>
    <we:property name="backgroundColor" value="&quot;#CBF0C8&quot;"/>
    <we:property name="isFooterCollapsed" value="tru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Иван Кучеров</cp:lastModifiedBy>
  <cp:revision>3</cp:revision>
  <dcterms:created xsi:type="dcterms:W3CDTF">2018-06-07T21:39:02Z</dcterms:created>
  <dcterms:modified xsi:type="dcterms:W3CDTF">2023-07-13T19:45:33Z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