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81" r:id="rId7"/>
    <p:sldId id="282" r:id="rId8"/>
    <p:sldId id="283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0655" autoAdjust="0"/>
  </p:normalViewPr>
  <p:slideViewPr>
    <p:cSldViewPr snapToGrid="0">
      <p:cViewPr varScale="1">
        <p:scale>
          <a:sx n="80" d="100"/>
          <a:sy n="80" d="100"/>
        </p:scale>
        <p:origin x="108" y="34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Big data</a:t>
            </a:r>
            <a:br>
              <a:rPr lang="en-US" dirty="0"/>
            </a:br>
            <a:r>
              <a:rPr lang="en-US" dirty="0"/>
              <a:t>search engine</a:t>
            </a:r>
            <a:br>
              <a:rPr lang="en-US" dirty="0"/>
            </a:br>
            <a:r>
              <a:rPr lang="en-US" dirty="0"/>
              <a:t>stage 3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Ivan </a:t>
            </a:r>
            <a:r>
              <a:rPr lang="en-US" sz="2000" dirty="0" err="1"/>
              <a:t>ANikin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730" y="417482"/>
            <a:ext cx="2747998" cy="484619"/>
          </a:xfrm>
        </p:spPr>
        <p:txBody>
          <a:bodyPr>
            <a:noAutofit/>
          </a:bodyPr>
          <a:lstStyle/>
          <a:p>
            <a:r>
              <a:rPr lang="en-US" sz="3600" dirty="0" err="1"/>
              <a:t>Hazelcast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6272" y="1166797"/>
            <a:ext cx="1256085" cy="484619"/>
          </a:xfrm>
        </p:spPr>
        <p:txBody>
          <a:bodyPr>
            <a:normAutofit/>
          </a:bodyPr>
          <a:lstStyle/>
          <a:p>
            <a:r>
              <a:rPr lang="en-US" dirty="0" err="1"/>
              <a:t>BookMap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114140C-BD3A-4D7A-0EB7-E5AD035BDDA3}"/>
              </a:ext>
            </a:extLst>
          </p:cNvPr>
          <p:cNvSpPr txBox="1">
            <a:spLocks/>
          </p:cNvSpPr>
          <p:nvPr/>
        </p:nvSpPr>
        <p:spPr>
          <a:xfrm>
            <a:off x="2633059" y="1166796"/>
            <a:ext cx="1721404" cy="484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MetadataMap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435379C-1839-41A1-5CFA-1DD958F0004D}"/>
              </a:ext>
            </a:extLst>
          </p:cNvPr>
          <p:cNvSpPr txBox="1">
            <a:spLocks/>
          </p:cNvSpPr>
          <p:nvPr/>
        </p:nvSpPr>
        <p:spPr>
          <a:xfrm>
            <a:off x="5687271" y="1170907"/>
            <a:ext cx="1321055" cy="484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IndexMap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ECD1944-42F9-DCE4-76FD-52C60F13E278}"/>
              </a:ext>
            </a:extLst>
          </p:cNvPr>
          <p:cNvSpPr txBox="1">
            <a:spLocks/>
          </p:cNvSpPr>
          <p:nvPr/>
        </p:nvSpPr>
        <p:spPr>
          <a:xfrm>
            <a:off x="130330" y="3430013"/>
            <a:ext cx="1869544" cy="44143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Crawler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B660327-F11C-0A11-CE10-9559C12A5E94}"/>
              </a:ext>
            </a:extLst>
          </p:cNvPr>
          <p:cNvSpPr txBox="1">
            <a:spLocks/>
          </p:cNvSpPr>
          <p:nvPr/>
        </p:nvSpPr>
        <p:spPr>
          <a:xfrm>
            <a:off x="3123611" y="3430013"/>
            <a:ext cx="1669543" cy="44143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Indexer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95B377-8193-3467-6B4B-E97ED779D055}"/>
              </a:ext>
            </a:extLst>
          </p:cNvPr>
          <p:cNvSpPr txBox="1">
            <a:spLocks/>
          </p:cNvSpPr>
          <p:nvPr/>
        </p:nvSpPr>
        <p:spPr>
          <a:xfrm>
            <a:off x="5394987" y="3386827"/>
            <a:ext cx="2858137" cy="484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Query engine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638FE4-7FAF-C5B3-916E-01A83126E727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H="1" flipV="1">
            <a:off x="6347799" y="1655526"/>
            <a:ext cx="476257" cy="1731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CAF32C-106C-BFC5-4E4A-CBDF2638A47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3493761" y="1651415"/>
            <a:ext cx="3330295" cy="1735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F577BD-D141-27F8-66B1-2D37B8DB6746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flipH="1" flipV="1">
            <a:off x="1144315" y="1651416"/>
            <a:ext cx="5679741" cy="17354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AC7567-3CAA-EE34-7CEF-9050F7C21B57}"/>
              </a:ext>
            </a:extLst>
          </p:cNvPr>
          <p:cNvCxnSpPr>
            <a:cxnSpLocks/>
            <a:stCxn id="6" idx="0"/>
            <a:endCxn id="3" idx="2"/>
          </p:cNvCxnSpPr>
          <p:nvPr/>
        </p:nvCxnSpPr>
        <p:spPr>
          <a:xfrm flipV="1">
            <a:off x="1065102" y="1651416"/>
            <a:ext cx="79213" cy="1778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07267C-3E2E-8198-4B84-15EE5D1C157D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1065102" y="1651415"/>
            <a:ext cx="2428659" cy="1778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64AE32-7F51-BFB7-1FDC-325D2F965313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H="1" flipV="1">
            <a:off x="1144315" y="1651416"/>
            <a:ext cx="2814068" cy="1778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96CBBEE-392B-5C1C-F780-D07C345FE109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3958383" y="1655526"/>
            <a:ext cx="2389416" cy="17744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3E0DEF7-8073-D3D2-07B4-BF06D9787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35116"/>
            <a:ext cx="8924770" cy="26228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42BD7E-5424-4464-9454-AC3ED09BB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046" y="31917"/>
            <a:ext cx="3921789" cy="130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593" y="0"/>
            <a:ext cx="3060395" cy="857353"/>
          </a:xfrm>
        </p:spPr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51593" y="884203"/>
            <a:ext cx="4729881" cy="464499"/>
          </a:xfrm>
        </p:spPr>
        <p:txBody>
          <a:bodyPr>
            <a:normAutofit/>
          </a:bodyPr>
          <a:lstStyle/>
          <a:p>
            <a:r>
              <a:rPr lang="en-US" dirty="0"/>
              <a:t>3 module containers + 1 NGINX container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99393" y="5101145"/>
            <a:ext cx="5556239" cy="1620329"/>
          </a:xfrm>
        </p:spPr>
        <p:txBody>
          <a:bodyPr>
            <a:normAutofit/>
          </a:bodyPr>
          <a:lstStyle/>
          <a:p>
            <a:r>
              <a:rPr lang="en-US" sz="1400" dirty="0"/>
              <a:t>docker build -f crawler/</a:t>
            </a:r>
            <a:r>
              <a:rPr lang="en-US" sz="1400" dirty="0" err="1"/>
              <a:t>Dockerfile</a:t>
            </a:r>
            <a:r>
              <a:rPr lang="en-US" sz="1400" dirty="0"/>
              <a:t> -t crawler-image .</a:t>
            </a:r>
          </a:p>
          <a:p>
            <a:r>
              <a:rPr lang="en-US" sz="1400" dirty="0"/>
              <a:t>docker build -f indexer/</a:t>
            </a:r>
            <a:r>
              <a:rPr lang="en-US" sz="1400" dirty="0" err="1"/>
              <a:t>Dockerfile</a:t>
            </a:r>
            <a:r>
              <a:rPr lang="en-US" sz="1400" dirty="0"/>
              <a:t> -t expanded-indexer-image .</a:t>
            </a:r>
          </a:p>
          <a:p>
            <a:r>
              <a:rPr lang="en-US" sz="1400" dirty="0"/>
              <a:t>docker build -f query-engine/</a:t>
            </a:r>
            <a:r>
              <a:rPr lang="en-US" sz="1400" dirty="0" err="1"/>
              <a:t>Dockerfile</a:t>
            </a:r>
            <a:r>
              <a:rPr lang="en-US" sz="1400" dirty="0"/>
              <a:t> -t query-engine-image .</a:t>
            </a:r>
          </a:p>
          <a:p>
            <a:r>
              <a:rPr lang="en-US" sz="1400" dirty="0"/>
              <a:t>docker run -it --name query-engine-container -p 8080:8080 query-engine-image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5A62F1-CDB3-BF1B-49F3-EE37E0277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210" y="1348702"/>
            <a:ext cx="8571682" cy="30522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AB3C19-8E69-A584-CAFC-DB2521AFC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819" y="4632159"/>
            <a:ext cx="5950182" cy="222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93" y="447991"/>
            <a:ext cx="3158691" cy="607114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5793" y="1197902"/>
            <a:ext cx="2978217" cy="378235"/>
          </a:xfrm>
        </p:spPr>
        <p:txBody>
          <a:bodyPr>
            <a:normAutofit/>
          </a:bodyPr>
          <a:lstStyle/>
          <a:p>
            <a:r>
              <a:rPr lang="en-US" dirty="0"/>
              <a:t>Rest API for Query Engine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878DB-5ED5-DC7B-3BED-DD2CB3DC0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665" y="3789947"/>
            <a:ext cx="9003555" cy="30680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28CBBF-1BEE-FBBE-7B60-B336DA268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7518" y="2388693"/>
            <a:ext cx="3321665" cy="58129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AD266D-EE60-68C9-137B-A030961D0F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579" y="2238209"/>
            <a:ext cx="3953427" cy="1190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ED8B57-F681-A49D-A3BE-79D8BBB960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1271" y="1259557"/>
            <a:ext cx="1957303" cy="195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6111-1DED-F2B8-F5E7-7A00F256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963" y="1039729"/>
            <a:ext cx="4228011" cy="392029"/>
          </a:xfrm>
        </p:spPr>
        <p:txBody>
          <a:bodyPr>
            <a:normAutofit fontScale="90000"/>
          </a:bodyPr>
          <a:lstStyle/>
          <a:p>
            <a:r>
              <a:rPr lang="en-US" dirty="0"/>
              <a:t>NGINX load balancer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1D703-562C-73C2-6801-8C5538C0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59F8C0-EA0D-D8B6-C2DE-01F31F47E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963" y="2969097"/>
            <a:ext cx="4715944" cy="3749830"/>
          </a:xfrm>
          <a:prstGeom prst="rect">
            <a:avLst/>
          </a:prstGeom>
        </p:spPr>
      </p:pic>
      <p:pic>
        <p:nvPicPr>
          <p:cNvPr id="1026" name="Picture 2" descr="Nginx Load Balancing and using with Docker | by Emre Ceylan | Level Up  Coding">
            <a:extLst>
              <a:ext uri="{FF2B5EF4-FFF2-40B4-BE49-F238E27FC236}">
                <a16:creationId xmlns:a16="http://schemas.microsoft.com/office/drawing/2014/main" id="{12512744-827E-037B-04D5-EA0BB4CAC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725" y="136526"/>
            <a:ext cx="6695846" cy="385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440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{F97BF774-4E39-400E-9231-E2CDC09C755F}tf67328976_win32</Template>
  <TotalTime>66</TotalTime>
  <Words>94</Words>
  <Application>Microsoft Office PowerPoint</Application>
  <PresentationFormat>Widescreen</PresentationFormat>
  <Paragraphs>28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Custom</vt:lpstr>
      <vt:lpstr>Big data search engine stage 3  Ivan ANikin</vt:lpstr>
      <vt:lpstr>Hazelcast</vt:lpstr>
      <vt:lpstr>Docker</vt:lpstr>
      <vt:lpstr>Spring boot</vt:lpstr>
      <vt:lpstr>NGINX load balancer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Anikin</dc:creator>
  <cp:lastModifiedBy>Ivan Anikin</cp:lastModifiedBy>
  <cp:revision>2</cp:revision>
  <dcterms:created xsi:type="dcterms:W3CDTF">2025-01-17T10:17:13Z</dcterms:created>
  <dcterms:modified xsi:type="dcterms:W3CDTF">2025-01-19T12:13:36Z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