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A941A-C719-400F-A892-101A393FCF6B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22811F-6A4E-454D-AA7D-87F75E6ABD93}">
      <dgm:prSet/>
      <dgm:spPr/>
      <dgm:t>
        <a:bodyPr/>
        <a:lstStyle/>
        <a:p>
          <a:r>
            <a:rPr lang="cs-CZ"/>
            <a:t>Ivan Atanasčev (Product Owner)</a:t>
          </a:r>
          <a:endParaRPr lang="en-US"/>
        </a:p>
      </dgm:t>
    </dgm:pt>
    <dgm:pt modelId="{A63AD259-41D5-4F25-BEC8-9659921F973A}" type="parTrans" cxnId="{9B1C0BA8-FB34-47B0-BEB1-70933589592C}">
      <dgm:prSet/>
      <dgm:spPr/>
      <dgm:t>
        <a:bodyPr/>
        <a:lstStyle/>
        <a:p>
          <a:endParaRPr lang="en-US"/>
        </a:p>
      </dgm:t>
    </dgm:pt>
    <dgm:pt modelId="{382A18E5-B82F-4D4D-90EA-5739F6BF6384}" type="sibTrans" cxnId="{9B1C0BA8-FB34-47B0-BEB1-70933589592C}">
      <dgm:prSet/>
      <dgm:spPr/>
      <dgm:t>
        <a:bodyPr/>
        <a:lstStyle/>
        <a:p>
          <a:endParaRPr lang="en-US"/>
        </a:p>
      </dgm:t>
    </dgm:pt>
    <dgm:pt modelId="{92DEE7B5-66F9-4F63-80E4-319B4A9E9028}">
      <dgm:prSet/>
      <dgm:spPr/>
      <dgm:t>
        <a:bodyPr/>
        <a:lstStyle/>
        <a:p>
          <a:r>
            <a:rPr lang="cs-CZ"/>
            <a:t>Stanislav Holas (Scrum Master)</a:t>
          </a:r>
          <a:endParaRPr lang="en-US"/>
        </a:p>
      </dgm:t>
    </dgm:pt>
    <dgm:pt modelId="{C97A7AAA-9D05-4B4D-B921-0A3D20B805B0}" type="parTrans" cxnId="{791BF7A4-D18E-4DE9-821C-712CE19BD0DA}">
      <dgm:prSet/>
      <dgm:spPr/>
      <dgm:t>
        <a:bodyPr/>
        <a:lstStyle/>
        <a:p>
          <a:endParaRPr lang="en-US"/>
        </a:p>
      </dgm:t>
    </dgm:pt>
    <dgm:pt modelId="{A90C2E91-A5D2-475B-85DE-7F5E0364F674}" type="sibTrans" cxnId="{791BF7A4-D18E-4DE9-821C-712CE19BD0DA}">
      <dgm:prSet/>
      <dgm:spPr/>
      <dgm:t>
        <a:bodyPr/>
        <a:lstStyle/>
        <a:p>
          <a:endParaRPr lang="en-US"/>
        </a:p>
      </dgm:t>
    </dgm:pt>
    <dgm:pt modelId="{AFDAAF5E-F3CA-4468-B020-A3CAB8FB56A7}">
      <dgm:prSet/>
      <dgm:spPr/>
      <dgm:t>
        <a:bodyPr/>
        <a:lstStyle/>
        <a:p>
          <a:r>
            <a:rPr lang="cs-CZ"/>
            <a:t>Erik Domskyi (Team Member)</a:t>
          </a:r>
          <a:endParaRPr lang="en-US"/>
        </a:p>
      </dgm:t>
    </dgm:pt>
    <dgm:pt modelId="{297B0AC7-ECA3-494C-87B6-6189246FAA97}" type="parTrans" cxnId="{21E7F765-469F-47A3-A0D7-78EA2E4A7BCB}">
      <dgm:prSet/>
      <dgm:spPr/>
      <dgm:t>
        <a:bodyPr/>
        <a:lstStyle/>
        <a:p>
          <a:endParaRPr lang="en-US"/>
        </a:p>
      </dgm:t>
    </dgm:pt>
    <dgm:pt modelId="{538A3F20-A42C-430B-B2C2-335077E8D0D4}" type="sibTrans" cxnId="{21E7F765-469F-47A3-A0D7-78EA2E4A7BCB}">
      <dgm:prSet/>
      <dgm:spPr/>
      <dgm:t>
        <a:bodyPr/>
        <a:lstStyle/>
        <a:p>
          <a:endParaRPr lang="en-US"/>
        </a:p>
      </dgm:t>
    </dgm:pt>
    <dgm:pt modelId="{99B5B7E8-29B4-49B7-999F-A96A40FC8C1D}">
      <dgm:prSet/>
      <dgm:spPr/>
      <dgm:t>
        <a:bodyPr/>
        <a:lstStyle/>
        <a:p>
          <a:r>
            <a:rPr lang="cs-CZ"/>
            <a:t>Ruslan Hriaziuk (Team Member)</a:t>
          </a:r>
          <a:endParaRPr lang="en-US"/>
        </a:p>
      </dgm:t>
    </dgm:pt>
    <dgm:pt modelId="{DE51CB7D-AF65-4594-9914-D33C3534C120}" type="parTrans" cxnId="{A01D52FB-A64A-425B-9B30-D7E01FB38D06}">
      <dgm:prSet/>
      <dgm:spPr/>
      <dgm:t>
        <a:bodyPr/>
        <a:lstStyle/>
        <a:p>
          <a:endParaRPr lang="en-US"/>
        </a:p>
      </dgm:t>
    </dgm:pt>
    <dgm:pt modelId="{246006B9-8A74-4D91-92CA-0808C8F0F2B7}" type="sibTrans" cxnId="{A01D52FB-A64A-425B-9B30-D7E01FB38D06}">
      <dgm:prSet/>
      <dgm:spPr/>
      <dgm:t>
        <a:bodyPr/>
        <a:lstStyle/>
        <a:p>
          <a:endParaRPr lang="en-US"/>
        </a:p>
      </dgm:t>
    </dgm:pt>
    <dgm:pt modelId="{D3F87E73-EDE6-43DF-80F1-2F1EACE52B2D}">
      <dgm:prSet/>
      <dgm:spPr/>
      <dgm:t>
        <a:bodyPr/>
        <a:lstStyle/>
        <a:p>
          <a:r>
            <a:rPr lang="cs-CZ"/>
            <a:t>Daria Starchak (Team Member)</a:t>
          </a:r>
          <a:endParaRPr lang="en-US"/>
        </a:p>
      </dgm:t>
    </dgm:pt>
    <dgm:pt modelId="{4B18BD3A-04F4-4C13-BDEC-F387DEE5BDE3}" type="parTrans" cxnId="{A6403CB4-EFCB-4B3B-9B9B-5E84504B7431}">
      <dgm:prSet/>
      <dgm:spPr/>
      <dgm:t>
        <a:bodyPr/>
        <a:lstStyle/>
        <a:p>
          <a:endParaRPr lang="en-US"/>
        </a:p>
      </dgm:t>
    </dgm:pt>
    <dgm:pt modelId="{F4D79276-8924-46B9-8D76-D76DD4F10E3D}" type="sibTrans" cxnId="{A6403CB4-EFCB-4B3B-9B9B-5E84504B7431}">
      <dgm:prSet/>
      <dgm:spPr/>
      <dgm:t>
        <a:bodyPr/>
        <a:lstStyle/>
        <a:p>
          <a:endParaRPr lang="en-US"/>
        </a:p>
      </dgm:t>
    </dgm:pt>
    <dgm:pt modelId="{A189B43E-4D4B-435B-9D95-A5EEB89863D8}">
      <dgm:prSet/>
      <dgm:spPr/>
      <dgm:t>
        <a:bodyPr/>
        <a:lstStyle/>
        <a:p>
          <a:r>
            <a:rPr lang="cs-CZ"/>
            <a:t>Yehor Noshchenko (Team Member)</a:t>
          </a:r>
          <a:endParaRPr lang="en-US"/>
        </a:p>
      </dgm:t>
    </dgm:pt>
    <dgm:pt modelId="{5BA9D5DD-6286-47D8-8338-9410A4967840}" type="parTrans" cxnId="{9D12131E-073D-4D00-940C-990231511223}">
      <dgm:prSet/>
      <dgm:spPr/>
      <dgm:t>
        <a:bodyPr/>
        <a:lstStyle/>
        <a:p>
          <a:endParaRPr lang="en-US"/>
        </a:p>
      </dgm:t>
    </dgm:pt>
    <dgm:pt modelId="{89EDA419-094B-4E1E-BFF9-B4AD9D6E7BDB}" type="sibTrans" cxnId="{9D12131E-073D-4D00-940C-990231511223}">
      <dgm:prSet/>
      <dgm:spPr/>
      <dgm:t>
        <a:bodyPr/>
        <a:lstStyle/>
        <a:p>
          <a:endParaRPr lang="en-US"/>
        </a:p>
      </dgm:t>
    </dgm:pt>
    <dgm:pt modelId="{F817CBDD-3CC3-4E3A-BB3A-3A50CCE07DE7}" type="pres">
      <dgm:prSet presAssocID="{1B4A941A-C719-400F-A892-101A393FCF6B}" presName="diagram" presStyleCnt="0">
        <dgm:presLayoutVars>
          <dgm:dir/>
          <dgm:resizeHandles val="exact"/>
        </dgm:presLayoutVars>
      </dgm:prSet>
      <dgm:spPr/>
    </dgm:pt>
    <dgm:pt modelId="{563F59F5-F845-43C1-8807-8CFB5C868A14}" type="pres">
      <dgm:prSet presAssocID="{6422811F-6A4E-454D-AA7D-87F75E6ABD93}" presName="node" presStyleLbl="node1" presStyleIdx="0" presStyleCnt="6">
        <dgm:presLayoutVars>
          <dgm:bulletEnabled val="1"/>
        </dgm:presLayoutVars>
      </dgm:prSet>
      <dgm:spPr/>
    </dgm:pt>
    <dgm:pt modelId="{3646D46C-F095-4F71-855B-0427E029D934}" type="pres">
      <dgm:prSet presAssocID="{382A18E5-B82F-4D4D-90EA-5739F6BF6384}" presName="sibTrans" presStyleCnt="0"/>
      <dgm:spPr/>
    </dgm:pt>
    <dgm:pt modelId="{00339C33-4FAD-4604-9492-C40CFEBE4F4B}" type="pres">
      <dgm:prSet presAssocID="{92DEE7B5-66F9-4F63-80E4-319B4A9E9028}" presName="node" presStyleLbl="node1" presStyleIdx="1" presStyleCnt="6">
        <dgm:presLayoutVars>
          <dgm:bulletEnabled val="1"/>
        </dgm:presLayoutVars>
      </dgm:prSet>
      <dgm:spPr/>
    </dgm:pt>
    <dgm:pt modelId="{CA93D45C-336F-4F2D-BD74-52DE08611AA2}" type="pres">
      <dgm:prSet presAssocID="{A90C2E91-A5D2-475B-85DE-7F5E0364F674}" presName="sibTrans" presStyleCnt="0"/>
      <dgm:spPr/>
    </dgm:pt>
    <dgm:pt modelId="{226CF271-4651-41F7-9278-7B8D5D5A29A3}" type="pres">
      <dgm:prSet presAssocID="{AFDAAF5E-F3CA-4468-B020-A3CAB8FB56A7}" presName="node" presStyleLbl="node1" presStyleIdx="2" presStyleCnt="6">
        <dgm:presLayoutVars>
          <dgm:bulletEnabled val="1"/>
        </dgm:presLayoutVars>
      </dgm:prSet>
      <dgm:spPr/>
    </dgm:pt>
    <dgm:pt modelId="{F5168FA1-2953-42FE-8925-37D063AB5C43}" type="pres">
      <dgm:prSet presAssocID="{538A3F20-A42C-430B-B2C2-335077E8D0D4}" presName="sibTrans" presStyleCnt="0"/>
      <dgm:spPr/>
    </dgm:pt>
    <dgm:pt modelId="{0C019594-1A99-4EEE-8015-D8EE51F983BA}" type="pres">
      <dgm:prSet presAssocID="{99B5B7E8-29B4-49B7-999F-A96A40FC8C1D}" presName="node" presStyleLbl="node1" presStyleIdx="3" presStyleCnt="6">
        <dgm:presLayoutVars>
          <dgm:bulletEnabled val="1"/>
        </dgm:presLayoutVars>
      </dgm:prSet>
      <dgm:spPr/>
    </dgm:pt>
    <dgm:pt modelId="{693C325F-9B61-4115-8E9F-ACADD6AB2D65}" type="pres">
      <dgm:prSet presAssocID="{246006B9-8A74-4D91-92CA-0808C8F0F2B7}" presName="sibTrans" presStyleCnt="0"/>
      <dgm:spPr/>
    </dgm:pt>
    <dgm:pt modelId="{F9560E0F-A7BA-4E08-8E1A-28E599285B22}" type="pres">
      <dgm:prSet presAssocID="{D3F87E73-EDE6-43DF-80F1-2F1EACE52B2D}" presName="node" presStyleLbl="node1" presStyleIdx="4" presStyleCnt="6">
        <dgm:presLayoutVars>
          <dgm:bulletEnabled val="1"/>
        </dgm:presLayoutVars>
      </dgm:prSet>
      <dgm:spPr/>
    </dgm:pt>
    <dgm:pt modelId="{94EB761E-CDED-49B2-B3AE-CDDDFFD2E6BC}" type="pres">
      <dgm:prSet presAssocID="{F4D79276-8924-46B9-8D76-D76DD4F10E3D}" presName="sibTrans" presStyleCnt="0"/>
      <dgm:spPr/>
    </dgm:pt>
    <dgm:pt modelId="{772FDAB6-6A8D-4595-8B06-F1E8A1555491}" type="pres">
      <dgm:prSet presAssocID="{A189B43E-4D4B-435B-9D95-A5EEB89863D8}" presName="node" presStyleLbl="node1" presStyleIdx="5" presStyleCnt="6">
        <dgm:presLayoutVars>
          <dgm:bulletEnabled val="1"/>
        </dgm:presLayoutVars>
      </dgm:prSet>
      <dgm:spPr/>
    </dgm:pt>
  </dgm:ptLst>
  <dgm:cxnLst>
    <dgm:cxn modelId="{BDCE1500-280F-4AE1-8459-A876EE9A2CFE}" type="presOf" srcId="{1B4A941A-C719-400F-A892-101A393FCF6B}" destId="{F817CBDD-3CC3-4E3A-BB3A-3A50CCE07DE7}" srcOrd="0" destOrd="0" presId="urn:microsoft.com/office/officeart/2005/8/layout/default"/>
    <dgm:cxn modelId="{9D12131E-073D-4D00-940C-990231511223}" srcId="{1B4A941A-C719-400F-A892-101A393FCF6B}" destId="{A189B43E-4D4B-435B-9D95-A5EEB89863D8}" srcOrd="5" destOrd="0" parTransId="{5BA9D5DD-6286-47D8-8338-9410A4967840}" sibTransId="{89EDA419-094B-4E1E-BFF9-B4AD9D6E7BDB}"/>
    <dgm:cxn modelId="{C651E524-2AF7-42BC-93B8-570CA68F147A}" type="presOf" srcId="{AFDAAF5E-F3CA-4468-B020-A3CAB8FB56A7}" destId="{226CF271-4651-41F7-9278-7B8D5D5A29A3}" srcOrd="0" destOrd="0" presId="urn:microsoft.com/office/officeart/2005/8/layout/default"/>
    <dgm:cxn modelId="{21E7F765-469F-47A3-A0D7-78EA2E4A7BCB}" srcId="{1B4A941A-C719-400F-A892-101A393FCF6B}" destId="{AFDAAF5E-F3CA-4468-B020-A3CAB8FB56A7}" srcOrd="2" destOrd="0" parTransId="{297B0AC7-ECA3-494C-87B6-6189246FAA97}" sibTransId="{538A3F20-A42C-430B-B2C2-335077E8D0D4}"/>
    <dgm:cxn modelId="{1802407C-264F-498C-A04B-EF23B34B063C}" type="presOf" srcId="{D3F87E73-EDE6-43DF-80F1-2F1EACE52B2D}" destId="{F9560E0F-A7BA-4E08-8E1A-28E599285B22}" srcOrd="0" destOrd="0" presId="urn:microsoft.com/office/officeart/2005/8/layout/default"/>
    <dgm:cxn modelId="{CCB85D8B-02B7-48D6-9DB7-00D0640BF3F6}" type="presOf" srcId="{99B5B7E8-29B4-49B7-999F-A96A40FC8C1D}" destId="{0C019594-1A99-4EEE-8015-D8EE51F983BA}" srcOrd="0" destOrd="0" presId="urn:microsoft.com/office/officeart/2005/8/layout/default"/>
    <dgm:cxn modelId="{BA2A3F95-ECF8-49E2-AA00-064B3BBEE55C}" type="presOf" srcId="{92DEE7B5-66F9-4F63-80E4-319B4A9E9028}" destId="{00339C33-4FAD-4604-9492-C40CFEBE4F4B}" srcOrd="0" destOrd="0" presId="urn:microsoft.com/office/officeart/2005/8/layout/default"/>
    <dgm:cxn modelId="{791BF7A4-D18E-4DE9-821C-712CE19BD0DA}" srcId="{1B4A941A-C719-400F-A892-101A393FCF6B}" destId="{92DEE7B5-66F9-4F63-80E4-319B4A9E9028}" srcOrd="1" destOrd="0" parTransId="{C97A7AAA-9D05-4B4D-B921-0A3D20B805B0}" sibTransId="{A90C2E91-A5D2-475B-85DE-7F5E0364F674}"/>
    <dgm:cxn modelId="{9B1C0BA8-FB34-47B0-BEB1-70933589592C}" srcId="{1B4A941A-C719-400F-A892-101A393FCF6B}" destId="{6422811F-6A4E-454D-AA7D-87F75E6ABD93}" srcOrd="0" destOrd="0" parTransId="{A63AD259-41D5-4F25-BEC8-9659921F973A}" sibTransId="{382A18E5-B82F-4D4D-90EA-5739F6BF6384}"/>
    <dgm:cxn modelId="{A6403CB4-EFCB-4B3B-9B9B-5E84504B7431}" srcId="{1B4A941A-C719-400F-A892-101A393FCF6B}" destId="{D3F87E73-EDE6-43DF-80F1-2F1EACE52B2D}" srcOrd="4" destOrd="0" parTransId="{4B18BD3A-04F4-4C13-BDEC-F387DEE5BDE3}" sibTransId="{F4D79276-8924-46B9-8D76-D76DD4F10E3D}"/>
    <dgm:cxn modelId="{EE3A4EDA-63E9-4834-852A-F694387D2275}" type="presOf" srcId="{6422811F-6A4E-454D-AA7D-87F75E6ABD93}" destId="{563F59F5-F845-43C1-8807-8CFB5C868A14}" srcOrd="0" destOrd="0" presId="urn:microsoft.com/office/officeart/2005/8/layout/default"/>
    <dgm:cxn modelId="{F63235DB-0C83-4475-B6FE-BAC742D40ED3}" type="presOf" srcId="{A189B43E-4D4B-435B-9D95-A5EEB89863D8}" destId="{772FDAB6-6A8D-4595-8B06-F1E8A1555491}" srcOrd="0" destOrd="0" presId="urn:microsoft.com/office/officeart/2005/8/layout/default"/>
    <dgm:cxn modelId="{A01D52FB-A64A-425B-9B30-D7E01FB38D06}" srcId="{1B4A941A-C719-400F-A892-101A393FCF6B}" destId="{99B5B7E8-29B4-49B7-999F-A96A40FC8C1D}" srcOrd="3" destOrd="0" parTransId="{DE51CB7D-AF65-4594-9914-D33C3534C120}" sibTransId="{246006B9-8A74-4D91-92CA-0808C8F0F2B7}"/>
    <dgm:cxn modelId="{683C2794-3DF1-4DD4-8795-72CB093D7B8C}" type="presParOf" srcId="{F817CBDD-3CC3-4E3A-BB3A-3A50CCE07DE7}" destId="{563F59F5-F845-43C1-8807-8CFB5C868A14}" srcOrd="0" destOrd="0" presId="urn:microsoft.com/office/officeart/2005/8/layout/default"/>
    <dgm:cxn modelId="{40735610-ACEB-41E3-AF11-4C9BBC60E25F}" type="presParOf" srcId="{F817CBDD-3CC3-4E3A-BB3A-3A50CCE07DE7}" destId="{3646D46C-F095-4F71-855B-0427E029D934}" srcOrd="1" destOrd="0" presId="urn:microsoft.com/office/officeart/2005/8/layout/default"/>
    <dgm:cxn modelId="{61153A97-19EA-4CAF-B8D0-E321367B0E55}" type="presParOf" srcId="{F817CBDD-3CC3-4E3A-BB3A-3A50CCE07DE7}" destId="{00339C33-4FAD-4604-9492-C40CFEBE4F4B}" srcOrd="2" destOrd="0" presId="urn:microsoft.com/office/officeart/2005/8/layout/default"/>
    <dgm:cxn modelId="{8432866D-FA20-4032-9EF8-B398D2273DD5}" type="presParOf" srcId="{F817CBDD-3CC3-4E3A-BB3A-3A50CCE07DE7}" destId="{CA93D45C-336F-4F2D-BD74-52DE08611AA2}" srcOrd="3" destOrd="0" presId="urn:microsoft.com/office/officeart/2005/8/layout/default"/>
    <dgm:cxn modelId="{ADCF20F9-AFF0-4CEF-93E6-259D8F38D89E}" type="presParOf" srcId="{F817CBDD-3CC3-4E3A-BB3A-3A50CCE07DE7}" destId="{226CF271-4651-41F7-9278-7B8D5D5A29A3}" srcOrd="4" destOrd="0" presId="urn:microsoft.com/office/officeart/2005/8/layout/default"/>
    <dgm:cxn modelId="{5DDC3FD0-3EED-4CA4-BDA9-A9B2F115B308}" type="presParOf" srcId="{F817CBDD-3CC3-4E3A-BB3A-3A50CCE07DE7}" destId="{F5168FA1-2953-42FE-8925-37D063AB5C43}" srcOrd="5" destOrd="0" presId="urn:microsoft.com/office/officeart/2005/8/layout/default"/>
    <dgm:cxn modelId="{DE5E8EE3-12E8-418E-BFEE-50AEF798763C}" type="presParOf" srcId="{F817CBDD-3CC3-4E3A-BB3A-3A50CCE07DE7}" destId="{0C019594-1A99-4EEE-8015-D8EE51F983BA}" srcOrd="6" destOrd="0" presId="urn:microsoft.com/office/officeart/2005/8/layout/default"/>
    <dgm:cxn modelId="{63E22F5C-A1A7-4758-8AF1-7702DFBEBE9E}" type="presParOf" srcId="{F817CBDD-3CC3-4E3A-BB3A-3A50CCE07DE7}" destId="{693C325F-9B61-4115-8E9F-ACADD6AB2D65}" srcOrd="7" destOrd="0" presId="urn:microsoft.com/office/officeart/2005/8/layout/default"/>
    <dgm:cxn modelId="{30B9E166-7F20-4406-81CE-25751A5D6B9C}" type="presParOf" srcId="{F817CBDD-3CC3-4E3A-BB3A-3A50CCE07DE7}" destId="{F9560E0F-A7BA-4E08-8E1A-28E599285B22}" srcOrd="8" destOrd="0" presId="urn:microsoft.com/office/officeart/2005/8/layout/default"/>
    <dgm:cxn modelId="{14FC28AD-4E44-4FB0-9380-8751E74A5593}" type="presParOf" srcId="{F817CBDD-3CC3-4E3A-BB3A-3A50CCE07DE7}" destId="{94EB761E-CDED-49B2-B3AE-CDDDFFD2E6BC}" srcOrd="9" destOrd="0" presId="urn:microsoft.com/office/officeart/2005/8/layout/default"/>
    <dgm:cxn modelId="{FE430590-48E5-4D8D-8897-FEDD2B2C577B}" type="presParOf" srcId="{F817CBDD-3CC3-4E3A-BB3A-3A50CCE07DE7}" destId="{772FDAB6-6A8D-4595-8B06-F1E8A155549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87F7F-B2FE-4D4B-B705-323B6B3EA5F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830ACD7-9FE4-48F8-9B8B-18EF180C956C}">
      <dgm:prSet/>
      <dgm:spPr/>
      <dgm:t>
        <a:bodyPr/>
        <a:lstStyle/>
        <a:p>
          <a:r>
            <a:rPr lang="cs-CZ"/>
            <a:t>Django framework (Python)</a:t>
          </a:r>
          <a:endParaRPr lang="en-US"/>
        </a:p>
      </dgm:t>
    </dgm:pt>
    <dgm:pt modelId="{166526A6-8AAB-4483-AAE6-E53898D0C550}" type="parTrans" cxnId="{DC4192F7-033D-4F57-9C1B-694A92F2DA96}">
      <dgm:prSet/>
      <dgm:spPr/>
      <dgm:t>
        <a:bodyPr/>
        <a:lstStyle/>
        <a:p>
          <a:endParaRPr lang="en-US"/>
        </a:p>
      </dgm:t>
    </dgm:pt>
    <dgm:pt modelId="{D9DCAF9C-CE6F-4C92-9724-AE568D800EEE}" type="sibTrans" cxnId="{DC4192F7-033D-4F57-9C1B-694A92F2DA96}">
      <dgm:prSet/>
      <dgm:spPr/>
      <dgm:t>
        <a:bodyPr/>
        <a:lstStyle/>
        <a:p>
          <a:endParaRPr lang="en-US"/>
        </a:p>
      </dgm:t>
    </dgm:pt>
    <dgm:pt modelId="{3E900D45-3BB9-4421-8A8D-6B511889B3D9}">
      <dgm:prSet/>
      <dgm:spPr/>
      <dgm:t>
        <a:bodyPr/>
        <a:lstStyle/>
        <a:p>
          <a:r>
            <a:rPr lang="cs-CZ"/>
            <a:t>PostgreSQL databáze</a:t>
          </a:r>
          <a:endParaRPr lang="en-US"/>
        </a:p>
      </dgm:t>
    </dgm:pt>
    <dgm:pt modelId="{3AF3E278-5F91-4FD0-A3F4-D38598806898}" type="parTrans" cxnId="{4DF9BAD8-DBFE-4281-AD1F-53CC3B7B1A25}">
      <dgm:prSet/>
      <dgm:spPr/>
      <dgm:t>
        <a:bodyPr/>
        <a:lstStyle/>
        <a:p>
          <a:endParaRPr lang="en-US"/>
        </a:p>
      </dgm:t>
    </dgm:pt>
    <dgm:pt modelId="{253DC715-3443-4A6D-AC70-48FF66485D46}" type="sibTrans" cxnId="{4DF9BAD8-DBFE-4281-AD1F-53CC3B7B1A25}">
      <dgm:prSet/>
      <dgm:spPr/>
      <dgm:t>
        <a:bodyPr/>
        <a:lstStyle/>
        <a:p>
          <a:endParaRPr lang="en-US"/>
        </a:p>
      </dgm:t>
    </dgm:pt>
    <dgm:pt modelId="{E57282F4-D670-446E-B424-531976F6BE9B}">
      <dgm:prSet/>
      <dgm:spPr/>
      <dgm:t>
        <a:bodyPr/>
        <a:lstStyle/>
        <a:p>
          <a:r>
            <a:rPr lang="cs-CZ"/>
            <a:t>HTML, CSS, JavaScript</a:t>
          </a:r>
          <a:endParaRPr lang="en-US"/>
        </a:p>
      </dgm:t>
    </dgm:pt>
    <dgm:pt modelId="{8B4D9921-78F9-4632-A4BE-7DAC241B741D}" type="parTrans" cxnId="{868C7CEC-4BFF-499A-B699-AA18CFA2447F}">
      <dgm:prSet/>
      <dgm:spPr/>
      <dgm:t>
        <a:bodyPr/>
        <a:lstStyle/>
        <a:p>
          <a:endParaRPr lang="en-US"/>
        </a:p>
      </dgm:t>
    </dgm:pt>
    <dgm:pt modelId="{70BE9126-628F-4F0E-B088-21BF2D35EFED}" type="sibTrans" cxnId="{868C7CEC-4BFF-499A-B699-AA18CFA2447F}">
      <dgm:prSet/>
      <dgm:spPr/>
      <dgm:t>
        <a:bodyPr/>
        <a:lstStyle/>
        <a:p>
          <a:endParaRPr lang="en-US"/>
        </a:p>
      </dgm:t>
    </dgm:pt>
    <dgm:pt modelId="{7B8E2B20-3D4D-44C4-B403-134C696EF031}">
      <dgm:prSet/>
      <dgm:spPr/>
      <dgm:t>
        <a:bodyPr/>
        <a:lstStyle/>
        <a:p>
          <a:r>
            <a:rPr lang="cs-CZ"/>
            <a:t>Docker</a:t>
          </a:r>
          <a:endParaRPr lang="en-US"/>
        </a:p>
      </dgm:t>
    </dgm:pt>
    <dgm:pt modelId="{7660BCBC-BA83-45B4-A27F-DBA9A654791B}" type="parTrans" cxnId="{9BC6DB59-48DA-42C2-98A0-819CAD7700C2}">
      <dgm:prSet/>
      <dgm:spPr/>
      <dgm:t>
        <a:bodyPr/>
        <a:lstStyle/>
        <a:p>
          <a:endParaRPr lang="en-US"/>
        </a:p>
      </dgm:t>
    </dgm:pt>
    <dgm:pt modelId="{F3A03F90-4384-4C3D-96B1-DC14FB85C566}" type="sibTrans" cxnId="{9BC6DB59-48DA-42C2-98A0-819CAD7700C2}">
      <dgm:prSet/>
      <dgm:spPr/>
      <dgm:t>
        <a:bodyPr/>
        <a:lstStyle/>
        <a:p>
          <a:endParaRPr lang="en-US"/>
        </a:p>
      </dgm:t>
    </dgm:pt>
    <dgm:pt modelId="{BE38BCC2-2F07-47C1-AB82-954BCE80E560}">
      <dgm:prSet/>
      <dgm:spPr/>
      <dgm:t>
        <a:bodyPr/>
        <a:lstStyle/>
        <a:p>
          <a:r>
            <a:rPr lang="cs-CZ"/>
            <a:t>Nginx</a:t>
          </a:r>
          <a:endParaRPr lang="en-US"/>
        </a:p>
      </dgm:t>
    </dgm:pt>
    <dgm:pt modelId="{08E3F7DE-E02A-4D81-A8E9-8BC67514AB3D}" type="parTrans" cxnId="{04C779AE-DE2E-480B-B2B8-C09FB7103EE2}">
      <dgm:prSet/>
      <dgm:spPr/>
      <dgm:t>
        <a:bodyPr/>
        <a:lstStyle/>
        <a:p>
          <a:endParaRPr lang="en-US"/>
        </a:p>
      </dgm:t>
    </dgm:pt>
    <dgm:pt modelId="{22F8C31C-B632-42DA-B192-49BE54561EF0}" type="sibTrans" cxnId="{04C779AE-DE2E-480B-B2B8-C09FB7103EE2}">
      <dgm:prSet/>
      <dgm:spPr/>
      <dgm:t>
        <a:bodyPr/>
        <a:lstStyle/>
        <a:p>
          <a:endParaRPr lang="en-US"/>
        </a:p>
      </dgm:t>
    </dgm:pt>
    <dgm:pt modelId="{BFAABDE4-7378-423A-AF47-1919E7DAE752}">
      <dgm:prSet/>
      <dgm:spPr/>
      <dgm:t>
        <a:bodyPr/>
        <a:lstStyle/>
        <a:p>
          <a:r>
            <a:rPr lang="cs-CZ"/>
            <a:t>Oracle Cloud</a:t>
          </a:r>
          <a:endParaRPr lang="en-US"/>
        </a:p>
      </dgm:t>
    </dgm:pt>
    <dgm:pt modelId="{83414CB1-4CC4-4F4A-920C-04743766C412}" type="parTrans" cxnId="{79B55D1E-00E8-4E87-87E6-9B119DBA64C9}">
      <dgm:prSet/>
      <dgm:spPr/>
      <dgm:t>
        <a:bodyPr/>
        <a:lstStyle/>
        <a:p>
          <a:endParaRPr lang="en-US"/>
        </a:p>
      </dgm:t>
    </dgm:pt>
    <dgm:pt modelId="{D1BDD844-75EA-4CBB-AD6C-EAD9BD91DDA8}" type="sibTrans" cxnId="{79B55D1E-00E8-4E87-87E6-9B119DBA64C9}">
      <dgm:prSet/>
      <dgm:spPr/>
      <dgm:t>
        <a:bodyPr/>
        <a:lstStyle/>
        <a:p>
          <a:endParaRPr lang="en-US"/>
        </a:p>
      </dgm:t>
    </dgm:pt>
    <dgm:pt modelId="{41B618F1-2D1D-4A5D-93DA-886C5EF9CC68}" type="pres">
      <dgm:prSet presAssocID="{8EE87F7F-B2FE-4D4B-B705-323B6B3EA5FA}" presName="diagram" presStyleCnt="0">
        <dgm:presLayoutVars>
          <dgm:dir/>
          <dgm:resizeHandles val="exact"/>
        </dgm:presLayoutVars>
      </dgm:prSet>
      <dgm:spPr/>
    </dgm:pt>
    <dgm:pt modelId="{C8A38CA6-B801-42A0-BDF5-68F64BA3FC4D}" type="pres">
      <dgm:prSet presAssocID="{3830ACD7-9FE4-48F8-9B8B-18EF180C956C}" presName="node" presStyleLbl="node1" presStyleIdx="0" presStyleCnt="6">
        <dgm:presLayoutVars>
          <dgm:bulletEnabled val="1"/>
        </dgm:presLayoutVars>
      </dgm:prSet>
      <dgm:spPr/>
    </dgm:pt>
    <dgm:pt modelId="{6D5D2389-1130-44E8-9180-8279BA0154EF}" type="pres">
      <dgm:prSet presAssocID="{D9DCAF9C-CE6F-4C92-9724-AE568D800EEE}" presName="sibTrans" presStyleCnt="0"/>
      <dgm:spPr/>
    </dgm:pt>
    <dgm:pt modelId="{C950F41F-655B-40CC-B0E3-99E0F164B452}" type="pres">
      <dgm:prSet presAssocID="{3E900D45-3BB9-4421-8A8D-6B511889B3D9}" presName="node" presStyleLbl="node1" presStyleIdx="1" presStyleCnt="6">
        <dgm:presLayoutVars>
          <dgm:bulletEnabled val="1"/>
        </dgm:presLayoutVars>
      </dgm:prSet>
      <dgm:spPr/>
    </dgm:pt>
    <dgm:pt modelId="{5AA7936D-DEF7-4D6E-86C5-09F09D6EA710}" type="pres">
      <dgm:prSet presAssocID="{253DC715-3443-4A6D-AC70-48FF66485D46}" presName="sibTrans" presStyleCnt="0"/>
      <dgm:spPr/>
    </dgm:pt>
    <dgm:pt modelId="{5E5AF88A-342B-4002-A36B-032262CBFC12}" type="pres">
      <dgm:prSet presAssocID="{E57282F4-D670-446E-B424-531976F6BE9B}" presName="node" presStyleLbl="node1" presStyleIdx="2" presStyleCnt="6">
        <dgm:presLayoutVars>
          <dgm:bulletEnabled val="1"/>
        </dgm:presLayoutVars>
      </dgm:prSet>
      <dgm:spPr/>
    </dgm:pt>
    <dgm:pt modelId="{7208DBF7-4AC1-4238-B1B4-19EBF62FACBF}" type="pres">
      <dgm:prSet presAssocID="{70BE9126-628F-4F0E-B088-21BF2D35EFED}" presName="sibTrans" presStyleCnt="0"/>
      <dgm:spPr/>
    </dgm:pt>
    <dgm:pt modelId="{A511365A-24DC-48C3-B48D-04BF090830E0}" type="pres">
      <dgm:prSet presAssocID="{7B8E2B20-3D4D-44C4-B403-134C696EF031}" presName="node" presStyleLbl="node1" presStyleIdx="3" presStyleCnt="6">
        <dgm:presLayoutVars>
          <dgm:bulletEnabled val="1"/>
        </dgm:presLayoutVars>
      </dgm:prSet>
      <dgm:spPr/>
    </dgm:pt>
    <dgm:pt modelId="{21574D41-8EAE-4129-B23D-8274B1E42A7E}" type="pres">
      <dgm:prSet presAssocID="{F3A03F90-4384-4C3D-96B1-DC14FB85C566}" presName="sibTrans" presStyleCnt="0"/>
      <dgm:spPr/>
    </dgm:pt>
    <dgm:pt modelId="{1C4E6E81-3434-4ADC-BD93-66DE19CB6620}" type="pres">
      <dgm:prSet presAssocID="{BE38BCC2-2F07-47C1-AB82-954BCE80E560}" presName="node" presStyleLbl="node1" presStyleIdx="4" presStyleCnt="6">
        <dgm:presLayoutVars>
          <dgm:bulletEnabled val="1"/>
        </dgm:presLayoutVars>
      </dgm:prSet>
      <dgm:spPr/>
    </dgm:pt>
    <dgm:pt modelId="{FCD623AE-A309-4ACA-B0EA-6EC41BD95059}" type="pres">
      <dgm:prSet presAssocID="{22F8C31C-B632-42DA-B192-49BE54561EF0}" presName="sibTrans" presStyleCnt="0"/>
      <dgm:spPr/>
    </dgm:pt>
    <dgm:pt modelId="{4EF16278-3796-499D-B6F5-5DF493593595}" type="pres">
      <dgm:prSet presAssocID="{BFAABDE4-7378-423A-AF47-1919E7DAE752}" presName="node" presStyleLbl="node1" presStyleIdx="5" presStyleCnt="6">
        <dgm:presLayoutVars>
          <dgm:bulletEnabled val="1"/>
        </dgm:presLayoutVars>
      </dgm:prSet>
      <dgm:spPr/>
    </dgm:pt>
  </dgm:ptLst>
  <dgm:cxnLst>
    <dgm:cxn modelId="{79B55D1E-00E8-4E87-87E6-9B119DBA64C9}" srcId="{8EE87F7F-B2FE-4D4B-B705-323B6B3EA5FA}" destId="{BFAABDE4-7378-423A-AF47-1919E7DAE752}" srcOrd="5" destOrd="0" parTransId="{83414CB1-4CC4-4F4A-920C-04743766C412}" sibTransId="{D1BDD844-75EA-4CBB-AD6C-EAD9BD91DDA8}"/>
    <dgm:cxn modelId="{2E20EF36-D1D5-44C4-96AA-F556AA57A7BF}" type="presOf" srcId="{BFAABDE4-7378-423A-AF47-1919E7DAE752}" destId="{4EF16278-3796-499D-B6F5-5DF493593595}" srcOrd="0" destOrd="0" presId="urn:microsoft.com/office/officeart/2005/8/layout/default"/>
    <dgm:cxn modelId="{6558054F-A692-4C4A-A899-97E2A3202C27}" type="presOf" srcId="{E57282F4-D670-446E-B424-531976F6BE9B}" destId="{5E5AF88A-342B-4002-A36B-032262CBFC12}" srcOrd="0" destOrd="0" presId="urn:microsoft.com/office/officeart/2005/8/layout/default"/>
    <dgm:cxn modelId="{CC412450-AD7F-47DB-960D-5FD953C1F36B}" type="presOf" srcId="{BE38BCC2-2F07-47C1-AB82-954BCE80E560}" destId="{1C4E6E81-3434-4ADC-BD93-66DE19CB6620}" srcOrd="0" destOrd="0" presId="urn:microsoft.com/office/officeart/2005/8/layout/default"/>
    <dgm:cxn modelId="{9BC6DB59-48DA-42C2-98A0-819CAD7700C2}" srcId="{8EE87F7F-B2FE-4D4B-B705-323B6B3EA5FA}" destId="{7B8E2B20-3D4D-44C4-B403-134C696EF031}" srcOrd="3" destOrd="0" parTransId="{7660BCBC-BA83-45B4-A27F-DBA9A654791B}" sibTransId="{F3A03F90-4384-4C3D-96B1-DC14FB85C566}"/>
    <dgm:cxn modelId="{00AACAAD-9923-495C-BE45-935ED938F88E}" type="presOf" srcId="{7B8E2B20-3D4D-44C4-B403-134C696EF031}" destId="{A511365A-24DC-48C3-B48D-04BF090830E0}" srcOrd="0" destOrd="0" presId="urn:microsoft.com/office/officeart/2005/8/layout/default"/>
    <dgm:cxn modelId="{04C779AE-DE2E-480B-B2B8-C09FB7103EE2}" srcId="{8EE87F7F-B2FE-4D4B-B705-323B6B3EA5FA}" destId="{BE38BCC2-2F07-47C1-AB82-954BCE80E560}" srcOrd="4" destOrd="0" parTransId="{08E3F7DE-E02A-4D81-A8E9-8BC67514AB3D}" sibTransId="{22F8C31C-B632-42DA-B192-49BE54561EF0}"/>
    <dgm:cxn modelId="{B89B28B0-0564-4C25-84D9-D6D61F13FFC8}" type="presOf" srcId="{3830ACD7-9FE4-48F8-9B8B-18EF180C956C}" destId="{C8A38CA6-B801-42A0-BDF5-68F64BA3FC4D}" srcOrd="0" destOrd="0" presId="urn:microsoft.com/office/officeart/2005/8/layout/default"/>
    <dgm:cxn modelId="{CD257FD6-1962-4AD8-BE7E-C0DDBDB23A1E}" type="presOf" srcId="{8EE87F7F-B2FE-4D4B-B705-323B6B3EA5FA}" destId="{41B618F1-2D1D-4A5D-93DA-886C5EF9CC68}" srcOrd="0" destOrd="0" presId="urn:microsoft.com/office/officeart/2005/8/layout/default"/>
    <dgm:cxn modelId="{4DF9BAD8-DBFE-4281-AD1F-53CC3B7B1A25}" srcId="{8EE87F7F-B2FE-4D4B-B705-323B6B3EA5FA}" destId="{3E900D45-3BB9-4421-8A8D-6B511889B3D9}" srcOrd="1" destOrd="0" parTransId="{3AF3E278-5F91-4FD0-A3F4-D38598806898}" sibTransId="{253DC715-3443-4A6D-AC70-48FF66485D46}"/>
    <dgm:cxn modelId="{868C7CEC-4BFF-499A-B699-AA18CFA2447F}" srcId="{8EE87F7F-B2FE-4D4B-B705-323B6B3EA5FA}" destId="{E57282F4-D670-446E-B424-531976F6BE9B}" srcOrd="2" destOrd="0" parTransId="{8B4D9921-78F9-4632-A4BE-7DAC241B741D}" sibTransId="{70BE9126-628F-4F0E-B088-21BF2D35EFED}"/>
    <dgm:cxn modelId="{DC4192F7-033D-4F57-9C1B-694A92F2DA96}" srcId="{8EE87F7F-B2FE-4D4B-B705-323B6B3EA5FA}" destId="{3830ACD7-9FE4-48F8-9B8B-18EF180C956C}" srcOrd="0" destOrd="0" parTransId="{166526A6-8AAB-4483-AAE6-E53898D0C550}" sibTransId="{D9DCAF9C-CE6F-4C92-9724-AE568D800EEE}"/>
    <dgm:cxn modelId="{D0CF13F8-6745-482C-9DF1-51FBAB3D0E25}" type="presOf" srcId="{3E900D45-3BB9-4421-8A8D-6B511889B3D9}" destId="{C950F41F-655B-40CC-B0E3-99E0F164B452}" srcOrd="0" destOrd="0" presId="urn:microsoft.com/office/officeart/2005/8/layout/default"/>
    <dgm:cxn modelId="{6ABCBCF4-7F92-4C5E-B5C4-3B4AB874B385}" type="presParOf" srcId="{41B618F1-2D1D-4A5D-93DA-886C5EF9CC68}" destId="{C8A38CA6-B801-42A0-BDF5-68F64BA3FC4D}" srcOrd="0" destOrd="0" presId="urn:microsoft.com/office/officeart/2005/8/layout/default"/>
    <dgm:cxn modelId="{D58535AB-1FFE-4623-B9C4-7A7011401276}" type="presParOf" srcId="{41B618F1-2D1D-4A5D-93DA-886C5EF9CC68}" destId="{6D5D2389-1130-44E8-9180-8279BA0154EF}" srcOrd="1" destOrd="0" presId="urn:microsoft.com/office/officeart/2005/8/layout/default"/>
    <dgm:cxn modelId="{2D3973ED-ACBD-4E3D-BB36-8597B6206550}" type="presParOf" srcId="{41B618F1-2D1D-4A5D-93DA-886C5EF9CC68}" destId="{C950F41F-655B-40CC-B0E3-99E0F164B452}" srcOrd="2" destOrd="0" presId="urn:microsoft.com/office/officeart/2005/8/layout/default"/>
    <dgm:cxn modelId="{3FD419C0-92E2-4BF8-9F11-0474218F334C}" type="presParOf" srcId="{41B618F1-2D1D-4A5D-93DA-886C5EF9CC68}" destId="{5AA7936D-DEF7-4D6E-86C5-09F09D6EA710}" srcOrd="3" destOrd="0" presId="urn:microsoft.com/office/officeart/2005/8/layout/default"/>
    <dgm:cxn modelId="{726D430C-500A-4EA2-950F-EB6C4EAE8CE8}" type="presParOf" srcId="{41B618F1-2D1D-4A5D-93DA-886C5EF9CC68}" destId="{5E5AF88A-342B-4002-A36B-032262CBFC12}" srcOrd="4" destOrd="0" presId="urn:microsoft.com/office/officeart/2005/8/layout/default"/>
    <dgm:cxn modelId="{626B210C-1B14-4ACC-A856-EA62CA59E35F}" type="presParOf" srcId="{41B618F1-2D1D-4A5D-93DA-886C5EF9CC68}" destId="{7208DBF7-4AC1-4238-B1B4-19EBF62FACBF}" srcOrd="5" destOrd="0" presId="urn:microsoft.com/office/officeart/2005/8/layout/default"/>
    <dgm:cxn modelId="{BC166896-07CB-42F4-A67B-B5C1CA87608C}" type="presParOf" srcId="{41B618F1-2D1D-4A5D-93DA-886C5EF9CC68}" destId="{A511365A-24DC-48C3-B48D-04BF090830E0}" srcOrd="6" destOrd="0" presId="urn:microsoft.com/office/officeart/2005/8/layout/default"/>
    <dgm:cxn modelId="{9D71E193-998E-4718-ADC3-7963E30C530C}" type="presParOf" srcId="{41B618F1-2D1D-4A5D-93DA-886C5EF9CC68}" destId="{21574D41-8EAE-4129-B23D-8274B1E42A7E}" srcOrd="7" destOrd="0" presId="urn:microsoft.com/office/officeart/2005/8/layout/default"/>
    <dgm:cxn modelId="{48CBB3E6-ED09-4E26-AA08-12A101B18583}" type="presParOf" srcId="{41B618F1-2D1D-4A5D-93DA-886C5EF9CC68}" destId="{1C4E6E81-3434-4ADC-BD93-66DE19CB6620}" srcOrd="8" destOrd="0" presId="urn:microsoft.com/office/officeart/2005/8/layout/default"/>
    <dgm:cxn modelId="{76F19408-9468-4363-88FF-F3A52E0396E3}" type="presParOf" srcId="{41B618F1-2D1D-4A5D-93DA-886C5EF9CC68}" destId="{FCD623AE-A309-4ACA-B0EA-6EC41BD95059}" srcOrd="9" destOrd="0" presId="urn:microsoft.com/office/officeart/2005/8/layout/default"/>
    <dgm:cxn modelId="{C8F5BFA9-5E23-4779-8FD3-39F665954F76}" type="presParOf" srcId="{41B618F1-2D1D-4A5D-93DA-886C5EF9CC68}" destId="{4EF16278-3796-499D-B6F5-5DF49359359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F54503-DED5-42F7-8CAD-9560317A27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0372E9B-9DC5-474E-859E-EFB6EFBC77EA}">
      <dgm:prSet/>
      <dgm:spPr/>
      <dgm:t>
        <a:bodyPr/>
        <a:lstStyle/>
        <a:p>
          <a:pPr>
            <a:defRPr cap="all"/>
          </a:pPr>
          <a:r>
            <a:rPr lang="cs-CZ"/>
            <a:t>Moodle Testy</a:t>
          </a:r>
          <a:endParaRPr lang="en-US"/>
        </a:p>
      </dgm:t>
    </dgm:pt>
    <dgm:pt modelId="{FE786B1D-9063-4036-BA4E-D554DA0D6D11}" type="parTrans" cxnId="{DDD4C670-15E9-4202-BE0B-CF50822BB7B7}">
      <dgm:prSet/>
      <dgm:spPr/>
      <dgm:t>
        <a:bodyPr/>
        <a:lstStyle/>
        <a:p>
          <a:endParaRPr lang="en-US"/>
        </a:p>
      </dgm:t>
    </dgm:pt>
    <dgm:pt modelId="{44482EF5-11B9-423E-A2E5-E0F2C1ACED9A}" type="sibTrans" cxnId="{DDD4C670-15E9-4202-BE0B-CF50822BB7B7}">
      <dgm:prSet/>
      <dgm:spPr/>
      <dgm:t>
        <a:bodyPr/>
        <a:lstStyle/>
        <a:p>
          <a:endParaRPr lang="en-US"/>
        </a:p>
      </dgm:t>
    </dgm:pt>
    <dgm:pt modelId="{A3147D03-EBCF-40B8-8D7E-101FF22A324B}">
      <dgm:prSet/>
      <dgm:spPr/>
      <dgm:t>
        <a:bodyPr/>
        <a:lstStyle/>
        <a:p>
          <a:pPr>
            <a:defRPr cap="all"/>
          </a:pPr>
          <a:r>
            <a:rPr lang="cs-CZ"/>
            <a:t>Seznámení se s nástroji jako Github, Teams, ScrumDesk</a:t>
          </a:r>
          <a:endParaRPr lang="en-US"/>
        </a:p>
      </dgm:t>
    </dgm:pt>
    <dgm:pt modelId="{80A0F86A-7812-4DAF-B538-BC5155AE5054}" type="parTrans" cxnId="{BD61C08F-4110-401D-B7F3-2F46A5F4CF60}">
      <dgm:prSet/>
      <dgm:spPr/>
      <dgm:t>
        <a:bodyPr/>
        <a:lstStyle/>
        <a:p>
          <a:endParaRPr lang="en-US"/>
        </a:p>
      </dgm:t>
    </dgm:pt>
    <dgm:pt modelId="{3E41525E-CF48-4764-AEFB-3DDB62E0A6BA}" type="sibTrans" cxnId="{BD61C08F-4110-401D-B7F3-2F46A5F4CF60}">
      <dgm:prSet/>
      <dgm:spPr/>
      <dgm:t>
        <a:bodyPr/>
        <a:lstStyle/>
        <a:p>
          <a:endParaRPr lang="en-US"/>
        </a:p>
      </dgm:t>
    </dgm:pt>
    <dgm:pt modelId="{96CF1D6E-5486-4C85-8967-86C749F2960A}" type="pres">
      <dgm:prSet presAssocID="{C0F54503-DED5-42F7-8CAD-9560317A272D}" presName="root" presStyleCnt="0">
        <dgm:presLayoutVars>
          <dgm:dir/>
          <dgm:resizeHandles val="exact"/>
        </dgm:presLayoutVars>
      </dgm:prSet>
      <dgm:spPr/>
    </dgm:pt>
    <dgm:pt modelId="{657A538A-409D-46F2-9C75-78CC96FBC465}" type="pres">
      <dgm:prSet presAssocID="{30372E9B-9DC5-474E-859E-EFB6EFBC77EA}" presName="compNode" presStyleCnt="0"/>
      <dgm:spPr/>
    </dgm:pt>
    <dgm:pt modelId="{69D396B1-A0DB-4CE7-B1ED-DB338E0270D1}" type="pres">
      <dgm:prSet presAssocID="{30372E9B-9DC5-474E-859E-EFB6EFBC77E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7EAA54B-13E1-45FB-838A-9084BE7186CB}" type="pres">
      <dgm:prSet presAssocID="{30372E9B-9DC5-474E-859E-EFB6EFBC77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EE103492-9FF7-4B39-BD52-DA5C8215AAA7}" type="pres">
      <dgm:prSet presAssocID="{30372E9B-9DC5-474E-859E-EFB6EFBC77EA}" presName="spaceRect" presStyleCnt="0"/>
      <dgm:spPr/>
    </dgm:pt>
    <dgm:pt modelId="{701AC4E9-2078-4F04-8CC5-1CA5B267D069}" type="pres">
      <dgm:prSet presAssocID="{30372E9B-9DC5-474E-859E-EFB6EFBC77EA}" presName="textRect" presStyleLbl="revTx" presStyleIdx="0" presStyleCnt="2">
        <dgm:presLayoutVars>
          <dgm:chMax val="1"/>
          <dgm:chPref val="1"/>
        </dgm:presLayoutVars>
      </dgm:prSet>
      <dgm:spPr/>
    </dgm:pt>
    <dgm:pt modelId="{E4F98C35-9A12-4D4D-A04E-85A2D36049DE}" type="pres">
      <dgm:prSet presAssocID="{44482EF5-11B9-423E-A2E5-E0F2C1ACED9A}" presName="sibTrans" presStyleCnt="0"/>
      <dgm:spPr/>
    </dgm:pt>
    <dgm:pt modelId="{6ACEC730-952B-4057-A78C-EE027657EDDD}" type="pres">
      <dgm:prSet presAssocID="{A3147D03-EBCF-40B8-8D7E-101FF22A324B}" presName="compNode" presStyleCnt="0"/>
      <dgm:spPr/>
    </dgm:pt>
    <dgm:pt modelId="{994CAF87-CCF5-4358-B2F0-7CD4B994FDD8}" type="pres">
      <dgm:prSet presAssocID="{A3147D03-EBCF-40B8-8D7E-101FF22A324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5D6419E-6398-4651-8032-7FBAAD80DCD4}" type="pres">
      <dgm:prSet presAssocID="{A3147D03-EBCF-40B8-8D7E-101FF22A32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ývojový diagram"/>
        </a:ext>
      </dgm:extLst>
    </dgm:pt>
    <dgm:pt modelId="{19C5FFCE-B003-485F-8E82-37A1D566E67E}" type="pres">
      <dgm:prSet presAssocID="{A3147D03-EBCF-40B8-8D7E-101FF22A324B}" presName="spaceRect" presStyleCnt="0"/>
      <dgm:spPr/>
    </dgm:pt>
    <dgm:pt modelId="{FBE2EFDE-306E-4AC9-A772-4C3EDC678203}" type="pres">
      <dgm:prSet presAssocID="{A3147D03-EBCF-40B8-8D7E-101FF22A324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D4C670-15E9-4202-BE0B-CF50822BB7B7}" srcId="{C0F54503-DED5-42F7-8CAD-9560317A272D}" destId="{30372E9B-9DC5-474E-859E-EFB6EFBC77EA}" srcOrd="0" destOrd="0" parTransId="{FE786B1D-9063-4036-BA4E-D554DA0D6D11}" sibTransId="{44482EF5-11B9-423E-A2E5-E0F2C1ACED9A}"/>
    <dgm:cxn modelId="{E3278178-9C02-4EA3-A415-A924108CBC55}" type="presOf" srcId="{30372E9B-9DC5-474E-859E-EFB6EFBC77EA}" destId="{701AC4E9-2078-4F04-8CC5-1CA5B267D069}" srcOrd="0" destOrd="0" presId="urn:microsoft.com/office/officeart/2018/5/layout/IconLeafLabelList"/>
    <dgm:cxn modelId="{BD61C08F-4110-401D-B7F3-2F46A5F4CF60}" srcId="{C0F54503-DED5-42F7-8CAD-9560317A272D}" destId="{A3147D03-EBCF-40B8-8D7E-101FF22A324B}" srcOrd="1" destOrd="0" parTransId="{80A0F86A-7812-4DAF-B538-BC5155AE5054}" sibTransId="{3E41525E-CF48-4764-AEFB-3DDB62E0A6BA}"/>
    <dgm:cxn modelId="{0252ABA4-41F5-4BCD-BD8B-67060992C5AD}" type="presOf" srcId="{C0F54503-DED5-42F7-8CAD-9560317A272D}" destId="{96CF1D6E-5486-4C85-8967-86C749F2960A}" srcOrd="0" destOrd="0" presId="urn:microsoft.com/office/officeart/2018/5/layout/IconLeafLabelList"/>
    <dgm:cxn modelId="{607FA4A9-2F4E-4DB4-813A-F380776FBF9F}" type="presOf" srcId="{A3147D03-EBCF-40B8-8D7E-101FF22A324B}" destId="{FBE2EFDE-306E-4AC9-A772-4C3EDC678203}" srcOrd="0" destOrd="0" presId="urn:microsoft.com/office/officeart/2018/5/layout/IconLeafLabelList"/>
    <dgm:cxn modelId="{4E5235E1-1939-4502-9595-B14087BDB49C}" type="presParOf" srcId="{96CF1D6E-5486-4C85-8967-86C749F2960A}" destId="{657A538A-409D-46F2-9C75-78CC96FBC465}" srcOrd="0" destOrd="0" presId="urn:microsoft.com/office/officeart/2018/5/layout/IconLeafLabelList"/>
    <dgm:cxn modelId="{5B43910C-498C-49BE-85AF-AAB4D9ACE482}" type="presParOf" srcId="{657A538A-409D-46F2-9C75-78CC96FBC465}" destId="{69D396B1-A0DB-4CE7-B1ED-DB338E0270D1}" srcOrd="0" destOrd="0" presId="urn:microsoft.com/office/officeart/2018/5/layout/IconLeafLabelList"/>
    <dgm:cxn modelId="{DA83DA60-DA49-43DF-BAAA-0779A3F223CC}" type="presParOf" srcId="{657A538A-409D-46F2-9C75-78CC96FBC465}" destId="{A7EAA54B-13E1-45FB-838A-9084BE7186CB}" srcOrd="1" destOrd="0" presId="urn:microsoft.com/office/officeart/2018/5/layout/IconLeafLabelList"/>
    <dgm:cxn modelId="{7D33DF94-051D-41CC-AFF5-79BB47624093}" type="presParOf" srcId="{657A538A-409D-46F2-9C75-78CC96FBC465}" destId="{EE103492-9FF7-4B39-BD52-DA5C8215AAA7}" srcOrd="2" destOrd="0" presId="urn:microsoft.com/office/officeart/2018/5/layout/IconLeafLabelList"/>
    <dgm:cxn modelId="{D4263C31-C547-43D4-A680-97C2213E67D7}" type="presParOf" srcId="{657A538A-409D-46F2-9C75-78CC96FBC465}" destId="{701AC4E9-2078-4F04-8CC5-1CA5B267D069}" srcOrd="3" destOrd="0" presId="urn:microsoft.com/office/officeart/2018/5/layout/IconLeafLabelList"/>
    <dgm:cxn modelId="{F101739C-0721-416C-94A4-478B9F226F14}" type="presParOf" srcId="{96CF1D6E-5486-4C85-8967-86C749F2960A}" destId="{E4F98C35-9A12-4D4D-A04E-85A2D36049DE}" srcOrd="1" destOrd="0" presId="urn:microsoft.com/office/officeart/2018/5/layout/IconLeafLabelList"/>
    <dgm:cxn modelId="{F6E52EDF-11B3-4C3D-BA26-22C39D284CAC}" type="presParOf" srcId="{96CF1D6E-5486-4C85-8967-86C749F2960A}" destId="{6ACEC730-952B-4057-A78C-EE027657EDDD}" srcOrd="2" destOrd="0" presId="urn:microsoft.com/office/officeart/2018/5/layout/IconLeafLabelList"/>
    <dgm:cxn modelId="{E11F31A4-9DA6-45F7-8179-DA19078A9EB8}" type="presParOf" srcId="{6ACEC730-952B-4057-A78C-EE027657EDDD}" destId="{994CAF87-CCF5-4358-B2F0-7CD4B994FDD8}" srcOrd="0" destOrd="0" presId="urn:microsoft.com/office/officeart/2018/5/layout/IconLeafLabelList"/>
    <dgm:cxn modelId="{7A241054-3323-442B-958A-9D48ECBB5681}" type="presParOf" srcId="{6ACEC730-952B-4057-A78C-EE027657EDDD}" destId="{35D6419E-6398-4651-8032-7FBAAD80DCD4}" srcOrd="1" destOrd="0" presId="urn:microsoft.com/office/officeart/2018/5/layout/IconLeafLabelList"/>
    <dgm:cxn modelId="{0D76B674-520C-4AF7-9C11-1EAF28C663BD}" type="presParOf" srcId="{6ACEC730-952B-4057-A78C-EE027657EDDD}" destId="{19C5FFCE-B003-485F-8E82-37A1D566E67E}" srcOrd="2" destOrd="0" presId="urn:microsoft.com/office/officeart/2018/5/layout/IconLeafLabelList"/>
    <dgm:cxn modelId="{7CB40637-0975-4577-9AB9-D2A9AFF24660}" type="presParOf" srcId="{6ACEC730-952B-4057-A78C-EE027657EDDD}" destId="{FBE2EFDE-306E-4AC9-A772-4C3EDC67820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F59F5-F845-43C1-8807-8CFB5C868A14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Ivan Atanasčev (Product Owner)</a:t>
          </a:r>
          <a:endParaRPr lang="en-US" sz="3500" kern="1200"/>
        </a:p>
      </dsp:txBody>
      <dsp:txXfrm>
        <a:off x="0" y="39687"/>
        <a:ext cx="3286125" cy="1971675"/>
      </dsp:txXfrm>
    </dsp:sp>
    <dsp:sp modelId="{00339C33-4FAD-4604-9492-C40CFEBE4F4B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Stanislav Holas (Scrum Master)</a:t>
          </a:r>
          <a:endParaRPr lang="en-US" sz="3500" kern="1200"/>
        </a:p>
      </dsp:txBody>
      <dsp:txXfrm>
        <a:off x="3614737" y="39687"/>
        <a:ext cx="3286125" cy="1971675"/>
      </dsp:txXfrm>
    </dsp:sp>
    <dsp:sp modelId="{226CF271-4651-41F7-9278-7B8D5D5A29A3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Erik Domskyi (Team Member)</a:t>
          </a:r>
          <a:endParaRPr lang="en-US" sz="3500" kern="1200"/>
        </a:p>
      </dsp:txBody>
      <dsp:txXfrm>
        <a:off x="7229475" y="39687"/>
        <a:ext cx="3286125" cy="1971675"/>
      </dsp:txXfrm>
    </dsp:sp>
    <dsp:sp modelId="{0C019594-1A99-4EEE-8015-D8EE51F983BA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Ruslan Hriaziuk (Team Member)</a:t>
          </a:r>
          <a:endParaRPr lang="en-US" sz="3500" kern="1200"/>
        </a:p>
      </dsp:txBody>
      <dsp:txXfrm>
        <a:off x="0" y="2339975"/>
        <a:ext cx="3286125" cy="1971675"/>
      </dsp:txXfrm>
    </dsp:sp>
    <dsp:sp modelId="{F9560E0F-A7BA-4E08-8E1A-28E599285B22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Daria Starchak (Team Member)</a:t>
          </a:r>
          <a:endParaRPr lang="en-US" sz="3500" kern="1200"/>
        </a:p>
      </dsp:txBody>
      <dsp:txXfrm>
        <a:off x="3614737" y="2339975"/>
        <a:ext cx="3286125" cy="1971675"/>
      </dsp:txXfrm>
    </dsp:sp>
    <dsp:sp modelId="{772FDAB6-6A8D-4595-8B06-F1E8A1555491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Yehor Noshchenko (Team Member)</a:t>
          </a:r>
          <a:endParaRPr lang="en-US" sz="3500" kern="1200"/>
        </a:p>
      </dsp:txBody>
      <dsp:txXfrm>
        <a:off x="7229475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38CA6-B801-42A0-BDF5-68F64BA3FC4D}">
      <dsp:nvSpPr>
        <dsp:cNvPr id="0" name=""/>
        <dsp:cNvSpPr/>
      </dsp:nvSpPr>
      <dsp:spPr>
        <a:xfrm>
          <a:off x="819983" y="2124"/>
          <a:ext cx="2868885" cy="1721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Django framework (Python)</a:t>
          </a:r>
          <a:endParaRPr lang="en-US" sz="3400" kern="1200"/>
        </a:p>
      </dsp:txBody>
      <dsp:txXfrm>
        <a:off x="819983" y="2124"/>
        <a:ext cx="2868885" cy="1721331"/>
      </dsp:txXfrm>
    </dsp:sp>
    <dsp:sp modelId="{C950F41F-655B-40CC-B0E3-99E0F164B452}">
      <dsp:nvSpPr>
        <dsp:cNvPr id="0" name=""/>
        <dsp:cNvSpPr/>
      </dsp:nvSpPr>
      <dsp:spPr>
        <a:xfrm>
          <a:off x="3975757" y="2124"/>
          <a:ext cx="2868885" cy="17213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PostgreSQL databáze</a:t>
          </a:r>
          <a:endParaRPr lang="en-US" sz="3400" kern="1200"/>
        </a:p>
      </dsp:txBody>
      <dsp:txXfrm>
        <a:off x="3975757" y="2124"/>
        <a:ext cx="2868885" cy="1721331"/>
      </dsp:txXfrm>
    </dsp:sp>
    <dsp:sp modelId="{5E5AF88A-342B-4002-A36B-032262CBFC12}">
      <dsp:nvSpPr>
        <dsp:cNvPr id="0" name=""/>
        <dsp:cNvSpPr/>
      </dsp:nvSpPr>
      <dsp:spPr>
        <a:xfrm>
          <a:off x="7131531" y="2124"/>
          <a:ext cx="2868885" cy="17213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HTML, CSS, JavaScript</a:t>
          </a:r>
          <a:endParaRPr lang="en-US" sz="3400" kern="1200"/>
        </a:p>
      </dsp:txBody>
      <dsp:txXfrm>
        <a:off x="7131531" y="2124"/>
        <a:ext cx="2868885" cy="1721331"/>
      </dsp:txXfrm>
    </dsp:sp>
    <dsp:sp modelId="{A511365A-24DC-48C3-B48D-04BF090830E0}">
      <dsp:nvSpPr>
        <dsp:cNvPr id="0" name=""/>
        <dsp:cNvSpPr/>
      </dsp:nvSpPr>
      <dsp:spPr>
        <a:xfrm>
          <a:off x="819983" y="2010343"/>
          <a:ext cx="2868885" cy="17213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Docker</a:t>
          </a:r>
          <a:endParaRPr lang="en-US" sz="3400" kern="1200"/>
        </a:p>
      </dsp:txBody>
      <dsp:txXfrm>
        <a:off x="819983" y="2010343"/>
        <a:ext cx="2868885" cy="1721331"/>
      </dsp:txXfrm>
    </dsp:sp>
    <dsp:sp modelId="{1C4E6E81-3434-4ADC-BD93-66DE19CB6620}">
      <dsp:nvSpPr>
        <dsp:cNvPr id="0" name=""/>
        <dsp:cNvSpPr/>
      </dsp:nvSpPr>
      <dsp:spPr>
        <a:xfrm>
          <a:off x="3975757" y="2010343"/>
          <a:ext cx="2868885" cy="17213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Nginx</a:t>
          </a:r>
          <a:endParaRPr lang="en-US" sz="3400" kern="1200"/>
        </a:p>
      </dsp:txBody>
      <dsp:txXfrm>
        <a:off x="3975757" y="2010343"/>
        <a:ext cx="2868885" cy="1721331"/>
      </dsp:txXfrm>
    </dsp:sp>
    <dsp:sp modelId="{4EF16278-3796-499D-B6F5-5DF493593595}">
      <dsp:nvSpPr>
        <dsp:cNvPr id="0" name=""/>
        <dsp:cNvSpPr/>
      </dsp:nvSpPr>
      <dsp:spPr>
        <a:xfrm>
          <a:off x="7131531" y="2010343"/>
          <a:ext cx="2868885" cy="1721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Oracle Cloud</a:t>
          </a:r>
          <a:endParaRPr lang="en-US" sz="3400" kern="1200"/>
        </a:p>
      </dsp:txBody>
      <dsp:txXfrm>
        <a:off x="7131531" y="2010343"/>
        <a:ext cx="2868885" cy="1721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396B1-A0DB-4CE7-B1ED-DB338E0270D1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AA54B-13E1-45FB-838A-9084BE7186C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AC4E9-2078-4F04-8CC5-1CA5B267D069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000" kern="1200"/>
            <a:t>Moodle Testy</a:t>
          </a:r>
          <a:endParaRPr lang="en-US" sz="2000" kern="1200"/>
        </a:p>
      </dsp:txBody>
      <dsp:txXfrm>
        <a:off x="1548914" y="3176402"/>
        <a:ext cx="3600000" cy="720000"/>
      </dsp:txXfrm>
    </dsp:sp>
    <dsp:sp modelId="{994CAF87-CCF5-4358-B2F0-7CD4B994FDD8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6419E-6398-4651-8032-7FBAAD80DCD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2EFDE-306E-4AC9-A772-4C3EDC678203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000" kern="1200"/>
            <a:t>Seznámení se s nástroji jako Github, Teams, ScrumDesk</a:t>
          </a:r>
          <a:endParaRPr lang="en-US" sz="2000" kern="1200"/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42183-8013-4F30-F8B9-37EEC18AF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25A281-8A74-EFDE-88C6-468B403C7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50CE358-9E01-A6F4-1203-C69CE402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12CE-A9AB-4FB9-8529-B8378350510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914DC4B-D41A-97F4-C6BB-972C3A03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81E890-83F5-12B0-3758-F7C4C73F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8578-D49F-4E2E-8768-55A9969D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3EC4A-6DB5-C2F8-0FC1-3F565820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5957973-9BAD-A28A-70CF-F32EFBE2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4FDE8F8-9C52-7590-74C7-F1885292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12CE-A9AB-4FB9-8529-B8378350510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168D7B-12BF-4556-2387-D47923DE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1003157-53FD-AE36-73E2-956D9061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8578-D49F-4E2E-8768-55A9969D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43E66A0-1802-9132-1DC0-07C6BA0C8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4C3F1E4-CC4F-B94D-8233-B3A3E715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4CA094B-DDF4-3C27-25CF-D68AA0B9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12CE-A9AB-4FB9-8529-B8378350510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266582-EB32-62DD-9D89-AD4CAA94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64C398-4072-E9D6-F770-F4F3572C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8578-D49F-4E2E-8768-55A9969D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147201-E2C7-4F0C-7C07-E2BBDB7B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C61931-8116-BEBD-E0E6-18C7DC45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0FA263-9B55-F93C-5218-762CC17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12CE-A9AB-4FB9-8529-B8378350510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4091D5-E1A9-6DE3-AC01-1B22DF5D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8A0B91-515D-9CBC-5462-670B02C7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8578-D49F-4E2E-8768-55A9969D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2CDB03-F5C2-CB2F-6194-9B890196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F9A063-AA61-19AB-C69C-F23A0425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9435CE3-2A0F-F1DB-AF7F-0C88AF96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12CE-A9AB-4FB9-8529-B8378350510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26A075-DF88-6192-892A-BDDABCBF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B1A8AB-9A86-9549-A4EA-CA523178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8578-D49F-4E2E-8768-55A9969D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65079B-A953-3271-B9DA-A9F08242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F13A43-1F8E-7493-9FC0-B6E86789B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14DCBCB-5C59-3472-7C18-808FCA872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58B3F2B-499A-384F-8412-118AD58D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12CE-A9AB-4FB9-8529-B8378350510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C841F-2583-A346-E9E3-CE7F2032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BC9CF3B-03CB-FBBB-EDDC-F15D8B96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8578-D49F-4E2E-8768-55A9969D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BA4D48-1D2A-BD91-FCA9-83498121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6D580B0-ADCC-65B1-B8F7-DF23A81A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1CC4ED7-0485-10DE-0879-78217DD23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C0CD284-6676-B94B-A060-E2CFEFE6B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1105DF1-E20E-8899-603F-AA2C9FECF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FAF269A-5B75-E2F0-4FB1-CCC9A51F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12CE-A9AB-4FB9-8529-B8378350510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559A62B-DE4C-B97F-4237-76ED8612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5BC2D13-E2C9-1CBA-6158-5EC0551C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8578-D49F-4E2E-8768-55A9969D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9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B1AF94-FAC6-2636-09AD-892B44CC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C8FE9B-AF8C-6F0F-390C-6A74EFBE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12CE-A9AB-4FB9-8529-B8378350510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0B9BEB6-3EA3-E7B4-24EF-6BCC894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D37D3B3-3CE2-ED9F-F9F7-2CA6F934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8578-D49F-4E2E-8768-55A9969D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6505755-83AE-FB9F-0549-D5DF2DAD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12CE-A9AB-4FB9-8529-B8378350510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3225543-0640-420B-5481-5AF739B2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C483126-8622-E238-E162-BF3895A0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8578-D49F-4E2E-8768-55A9969D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32E306-9CAD-FA97-60C6-0D8C3878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7528E0-5C80-9D7A-E4F5-27FF5D47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CF16A4A-015B-43E4-F632-1490C628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796ECEE-78E3-5F1D-DC04-69F97C2C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12CE-A9AB-4FB9-8529-B8378350510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4CD8727-7DEF-5EEC-322B-B0D6D395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250D113-3F6B-2A80-BC59-58D3F77B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8578-D49F-4E2E-8768-55A9969D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8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3C3C20-F92D-F01C-C2DD-9D2E60B3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4AC8291-640C-210D-2C3C-F58B0C50B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A0D2C3B-590E-3C33-BDBA-F770E9B42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43B8F1A-B12C-DECB-684D-31D60062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12CE-A9AB-4FB9-8529-B8378350510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D83CC37-205E-0E5C-203D-6F88ED35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D3301B0-8AD5-C6CB-7A20-AD5F042E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8578-D49F-4E2E-8768-55A9969D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3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98241E1-40C2-CE01-93A9-AB1A037C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3EF7A67-6D40-B689-0AD1-002B119D4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E22ADA-2C66-27B8-B9D9-5FA19544E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012CE-A9AB-4FB9-8529-B8378350510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FE1B213-7024-4617-37EF-FD5C6D428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87CD79-226C-92D7-8F4A-38D392719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748578-D49F-4E2E-8768-55A9969D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C7030C-0848-D84E-2721-2E504203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cs-CZ" sz="9800"/>
              <a:t>xRSP Prezentace Team IVAN</a:t>
            </a:r>
            <a:endParaRPr lang="en-US" sz="980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024FB2D-DF56-6369-FB62-69F5F6A1F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1EA669-108C-2AE9-7C6A-3B7BC51141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0BDCB29-ACA3-1373-B191-35B48520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Složení teamu</a:t>
            </a:r>
            <a:endParaRPr lang="en-US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690332F8-0F5F-74FE-DF2C-D2E60CC48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074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057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E0FDAEC-4795-3D85-DD3D-3313D12A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cs-CZ" sz="4000"/>
              <a:t>Implementační platforma</a:t>
            </a:r>
            <a:endParaRPr lang="en-US" sz="4000"/>
          </a:p>
        </p:txBody>
      </p:sp>
      <p:graphicFrame>
        <p:nvGraphicFramePr>
          <p:cNvPr id="14" name="Zástupný obsah 2">
            <a:extLst>
              <a:ext uri="{FF2B5EF4-FFF2-40B4-BE49-F238E27FC236}">
                <a16:creationId xmlns:a16="http://schemas.microsoft.com/office/drawing/2014/main" id="{BBCE8271-F46A-2F38-F8D5-67984222B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65243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18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6D27066-D330-15B6-E169-3BDE63B8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 už je hotovo?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F1942CE-2F80-2106-C579-F86AFAC75E82}"/>
              </a:ext>
            </a:extLst>
          </p:cNvPr>
          <p:cNvSpPr txBox="1"/>
          <p:nvPr/>
        </p:nvSpPr>
        <p:spPr>
          <a:xfrm>
            <a:off x="4853699" y="4631161"/>
            <a:ext cx="6707366" cy="156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Prototyp designu</a:t>
            </a:r>
          </a:p>
        </p:txBody>
      </p:sp>
      <p:pic>
        <p:nvPicPr>
          <p:cNvPr id="5" name="Zástupný obsah 4" descr="Obsah obrázku text, snímek obrazovky, diagram, design&#10;&#10;Popis byl vytvořen automaticky">
            <a:extLst>
              <a:ext uri="{FF2B5EF4-FFF2-40B4-BE49-F238E27FC236}">
                <a16:creationId xmlns:a16="http://schemas.microsoft.com/office/drawing/2014/main" id="{6427BBA8-67D7-547E-F573-C7EFC51F9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75" y="320040"/>
            <a:ext cx="2831898" cy="5899785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4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090D7B-08CE-90F6-E8EA-84128325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 už je hotovo?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FD4E02F-8BF6-BB8C-F317-CB2442AE0F10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 Diagram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 descr="Obsah obrázku snímek obrazovky, diagram, Plán, mapa&#10;&#10;Popis byl vytvořen automaticky">
            <a:extLst>
              <a:ext uri="{FF2B5EF4-FFF2-40B4-BE49-F238E27FC236}">
                <a16:creationId xmlns:a16="http://schemas.microsoft.com/office/drawing/2014/main" id="{164C964F-A45E-94E1-87F7-822A53458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44" y="640080"/>
            <a:ext cx="616711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4976210-8075-2A02-B919-D0AD6E77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Co už je hotovo?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3F1DB27-2A3A-7C12-C4A8-B69614F4A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4940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45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17C4790-27F8-FE2D-C289-94BCCAAF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cs-CZ" sz="7200"/>
              <a:t>Poznatky</a:t>
            </a:r>
            <a:endParaRPr lang="en-US" sz="72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0EA3C6-C016-1DE8-FDF6-8B057F43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cs-CZ" sz="2400" dirty="0"/>
              <a:t>K teamové práci</a:t>
            </a:r>
          </a:p>
          <a:p>
            <a:pPr lvl="1"/>
            <a:r>
              <a:rPr lang="cs-CZ" dirty="0"/>
              <a:t>Lepší věci řešit naživo</a:t>
            </a:r>
          </a:p>
          <a:p>
            <a:pPr lvl="1"/>
            <a:r>
              <a:rPr lang="cs-CZ" dirty="0"/>
              <a:t>Úkoly plníme jako team, nesvádíme problémy na jednotlivce</a:t>
            </a:r>
          </a:p>
        </p:txBody>
      </p:sp>
    </p:spTree>
    <p:extLst>
      <p:ext uri="{BB962C8B-B14F-4D97-AF65-F5344CB8AC3E}">
        <p14:creationId xmlns:p14="http://schemas.microsoft.com/office/powerpoint/2010/main" val="358849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C4CD5C-F233-F328-A19D-020DBCFB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Retrospektiva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A5D27D-3B7C-5D10-47FD-D7C86080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S </a:t>
            </a:r>
            <a:r>
              <a:rPr lang="en-US" sz="2000" dirty="0" err="1"/>
              <a:t>čím</a:t>
            </a:r>
            <a:r>
              <a:rPr lang="en-US" sz="2000" dirty="0"/>
              <a:t> </a:t>
            </a:r>
            <a:r>
              <a:rPr lang="en-US" sz="2000" dirty="0" err="1"/>
              <a:t>jsme</a:t>
            </a:r>
            <a:r>
              <a:rPr lang="en-US" sz="2000" dirty="0"/>
              <a:t> </a:t>
            </a:r>
            <a:r>
              <a:rPr lang="en-US" sz="2000" dirty="0" err="1"/>
              <a:t>spokojeni</a:t>
            </a:r>
            <a:endParaRPr lang="en-US" sz="2000" dirty="0"/>
          </a:p>
          <a:p>
            <a:pPr lvl="1"/>
            <a:r>
              <a:rPr lang="en-US" sz="2000" dirty="0" err="1"/>
              <a:t>Plníme</a:t>
            </a:r>
            <a:r>
              <a:rPr lang="en-US" sz="2000" dirty="0"/>
              <a:t> to co </a:t>
            </a:r>
            <a:r>
              <a:rPr lang="en-US" sz="2000" dirty="0" err="1"/>
              <a:t>máme</a:t>
            </a:r>
            <a:endParaRPr lang="en-US" sz="2000" dirty="0"/>
          </a:p>
          <a:p>
            <a:pPr lvl="1"/>
            <a:r>
              <a:rPr lang="en-US" sz="2000" dirty="0" err="1"/>
              <a:t>Dobrá</a:t>
            </a:r>
            <a:r>
              <a:rPr lang="en-US" sz="2000" dirty="0"/>
              <a:t> </a:t>
            </a:r>
            <a:r>
              <a:rPr lang="en-US" sz="2000" dirty="0" err="1"/>
              <a:t>atmosféra</a:t>
            </a:r>
            <a:r>
              <a:rPr lang="en-US" sz="2000" dirty="0"/>
              <a:t> v </a:t>
            </a:r>
            <a:r>
              <a:rPr lang="en-US" sz="2000" dirty="0" err="1"/>
              <a:t>teamu</a:t>
            </a:r>
            <a:endParaRPr lang="en-US" sz="2000" dirty="0"/>
          </a:p>
          <a:p>
            <a:pPr lvl="1"/>
            <a:r>
              <a:rPr lang="en-US" sz="2000" dirty="0"/>
              <a:t>Design a ER Diagram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304B0FC-BD94-E926-87C0-AD6587E9E616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 bychom chtěli vylepšit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Plníme to co máme, ale ne vždy včas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504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748B258-523A-BE94-570D-B79BAD5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7888338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141</Words>
  <Application>Microsoft Office PowerPoint</Application>
  <PresentationFormat>Širokoúhlá obrazovka</PresentationFormat>
  <Paragraphs>34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Motiv Office</vt:lpstr>
      <vt:lpstr>xRSP Prezentace Team IVAN</vt:lpstr>
      <vt:lpstr>Složení teamu</vt:lpstr>
      <vt:lpstr>Implementační platforma</vt:lpstr>
      <vt:lpstr>Co už je hotovo?</vt:lpstr>
      <vt:lpstr>Co už je hotovo?</vt:lpstr>
      <vt:lpstr>Co už je hotovo?</vt:lpstr>
      <vt:lpstr>Poznatky</vt:lpstr>
      <vt:lpstr>Retrospektiva</vt:lpstr>
      <vt:lpstr>Konec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Atanasčev</dc:creator>
  <cp:lastModifiedBy>Ivan Atanasčev</cp:lastModifiedBy>
  <cp:revision>7</cp:revision>
  <dcterms:created xsi:type="dcterms:W3CDTF">2024-10-31T19:13:29Z</dcterms:created>
  <dcterms:modified xsi:type="dcterms:W3CDTF">2024-11-01T10:34:32Z</dcterms:modified>
</cp:coreProperties>
</file>