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gtXAgditDVPpBR4b4Fe4xxPeDz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3" name="Google Shape;50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7" name="Google Shape;53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0" name="Google Shape;56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" name="Google Shape;2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5" name="Google Shape;455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6" name="Google Shape;466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5" name="Google Shape;475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ictures" showMasterSp="0">
  <p:cSld name="Title Slide with Pictures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5"/>
          <p:cNvSpPr/>
          <p:nvPr/>
        </p:nvSpPr>
        <p:spPr>
          <a:xfrm>
            <a:off x="0" y="4800600"/>
            <a:ext cx="12192000" cy="2057400"/>
          </a:xfrm>
          <a:prstGeom prst="rect">
            <a:avLst/>
          </a:prstGeom>
          <a:solidFill>
            <a:srgbClr val="657E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5"/>
          <p:cNvSpPr txBox="1"/>
          <p:nvPr>
            <p:ph type="ctrTitle"/>
          </p:nvPr>
        </p:nvSpPr>
        <p:spPr>
          <a:xfrm>
            <a:off x="533400" y="5084483"/>
            <a:ext cx="1112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19" name="Google Shape;19;p15"/>
          <p:cNvSpPr/>
          <p:nvPr>
            <p:ph idx="2" type="pic"/>
          </p:nvPr>
        </p:nvSpPr>
        <p:spPr>
          <a:xfrm>
            <a:off x="1" y="1"/>
            <a:ext cx="4023360" cy="4745736"/>
          </a:xfrm>
          <a:prstGeom prst="rect">
            <a:avLst/>
          </a:prstGeom>
          <a:noFill/>
          <a:ln>
            <a:noFill/>
          </a:ln>
        </p:spPr>
      </p:sp>
      <p:sp>
        <p:nvSpPr>
          <p:cNvPr descr="An empty placeholder to add an image. Click on the placeholder and select the image that you wish to add" id="20" name="Google Shape;20;p15"/>
          <p:cNvSpPr/>
          <p:nvPr>
            <p:ph idx="3" type="pic"/>
          </p:nvPr>
        </p:nvSpPr>
        <p:spPr>
          <a:xfrm>
            <a:off x="4084320" y="1"/>
            <a:ext cx="4023360" cy="4745736"/>
          </a:xfrm>
          <a:prstGeom prst="rect">
            <a:avLst/>
          </a:prstGeom>
          <a:noFill/>
          <a:ln>
            <a:noFill/>
          </a:ln>
        </p:spPr>
      </p:sp>
      <p:sp>
        <p:nvSpPr>
          <p:cNvPr descr="An empty placeholder to add an image. Click on the placeholder and select the image that you wish to add" id="21" name="Google Shape;21;p15"/>
          <p:cNvSpPr/>
          <p:nvPr>
            <p:ph idx="4" type="pic"/>
          </p:nvPr>
        </p:nvSpPr>
        <p:spPr>
          <a:xfrm>
            <a:off x="8168640" y="1"/>
            <a:ext cx="4023360" cy="4745736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15"/>
          <p:cNvSpPr txBox="1"/>
          <p:nvPr>
            <p:ph idx="1" type="subTitle"/>
          </p:nvPr>
        </p:nvSpPr>
        <p:spPr>
          <a:xfrm>
            <a:off x="533400" y="6043123"/>
            <a:ext cx="111252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4"/>
          <p:cNvSpPr txBox="1"/>
          <p:nvPr>
            <p:ph type="title"/>
          </p:nvPr>
        </p:nvSpPr>
        <p:spPr>
          <a:xfrm>
            <a:off x="8151812" y="1672934"/>
            <a:ext cx="3506788" cy="2880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7E14"/>
              </a:buClr>
              <a:buSzPts val="3000"/>
              <a:buFont typeface="Calibri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" type="body"/>
          </p:nvPr>
        </p:nvSpPr>
        <p:spPr>
          <a:xfrm>
            <a:off x="530352" y="457200"/>
            <a:ext cx="7242111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/>
        </p:txBody>
      </p:sp>
      <p:sp>
        <p:nvSpPr>
          <p:cNvPr id="67" name="Google Shape;67;p24"/>
          <p:cNvSpPr txBox="1"/>
          <p:nvPr>
            <p:ph idx="2" type="body"/>
          </p:nvPr>
        </p:nvSpPr>
        <p:spPr>
          <a:xfrm>
            <a:off x="8151812" y="4590288"/>
            <a:ext cx="3514564" cy="15819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24"/>
          <p:cNvSpPr txBox="1"/>
          <p:nvPr>
            <p:ph idx="11" type="ftr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0" type="dt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2" type="sldNum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7E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" type="body"/>
          </p:nvPr>
        </p:nvSpPr>
        <p:spPr>
          <a:xfrm rot="5400000">
            <a:off x="3867150" y="-628650"/>
            <a:ext cx="4457700" cy="9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74" name="Google Shape;74;p25"/>
          <p:cNvSpPr txBox="1"/>
          <p:nvPr>
            <p:ph idx="11" type="ftr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5"/>
          <p:cNvSpPr txBox="1"/>
          <p:nvPr>
            <p:ph idx="10" type="dt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2" type="sldNum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6"/>
          <p:cNvSpPr txBox="1"/>
          <p:nvPr>
            <p:ph type="title"/>
          </p:nvPr>
        </p:nvSpPr>
        <p:spPr>
          <a:xfrm rot="5400000">
            <a:off x="6836569" y="2345531"/>
            <a:ext cx="571976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7E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" type="body"/>
          </p:nvPr>
        </p:nvSpPr>
        <p:spPr>
          <a:xfrm rot="5400000">
            <a:off x="2188369" y="-207169"/>
            <a:ext cx="5719762" cy="7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2" type="sldNum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7E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" type="body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1" type="ftr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0" type="dt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2" type="sldNum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>
  <p:cSld name="Picture with Caption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/>
          <p:nvPr/>
        </p:nvSpPr>
        <p:spPr>
          <a:xfrm>
            <a:off x="8153400" y="0"/>
            <a:ext cx="4038600" cy="6858000"/>
          </a:xfrm>
          <a:prstGeom prst="rect">
            <a:avLst/>
          </a:prstGeom>
          <a:solidFill>
            <a:srgbClr val="657E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7"/>
          <p:cNvSpPr txBox="1"/>
          <p:nvPr>
            <p:ph type="title"/>
          </p:nvPr>
        </p:nvSpPr>
        <p:spPr>
          <a:xfrm>
            <a:off x="8532813" y="1683327"/>
            <a:ext cx="3125787" cy="28772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libri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An empty placeholder to add an image. Click on the placeholder and select the image that you wish to add" id="32" name="Google Shape;32;p17"/>
          <p:cNvSpPr/>
          <p:nvPr>
            <p:ph idx="2" type="pic"/>
          </p:nvPr>
        </p:nvSpPr>
        <p:spPr>
          <a:xfrm>
            <a:off x="0" y="0"/>
            <a:ext cx="8101584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8532813" y="4591761"/>
            <a:ext cx="3125787" cy="1580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rgbClr val="657E14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/>
          <p:nvPr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8"/>
          <p:cNvSpPr txBox="1"/>
          <p:nvPr>
            <p:ph type="ctrTitle"/>
          </p:nvPr>
        </p:nvSpPr>
        <p:spPr>
          <a:xfrm>
            <a:off x="838200" y="1548245"/>
            <a:ext cx="10515600" cy="2240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" type="subTitle"/>
          </p:nvPr>
        </p:nvSpPr>
        <p:spPr>
          <a:xfrm>
            <a:off x="838200" y="3854659"/>
            <a:ext cx="10515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>
  <p:cSld name="Section Header">
    <p:bg>
      <p:bgPr>
        <a:solidFill>
          <a:srgbClr val="657E14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/>
          <p:nvPr/>
        </p:nvSpPr>
        <p:spPr>
          <a:xfrm>
            <a:off x="304800" y="304800"/>
            <a:ext cx="11582400" cy="6248400"/>
          </a:xfrm>
          <a:prstGeom prst="rect">
            <a:avLst/>
          </a:prstGeom>
          <a:noFill/>
          <a:ln cap="flat" cmpd="sng" w="508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9"/>
          <p:cNvSpPr txBox="1"/>
          <p:nvPr>
            <p:ph type="title"/>
          </p:nvPr>
        </p:nvSpPr>
        <p:spPr>
          <a:xfrm>
            <a:off x="831850" y="2483427"/>
            <a:ext cx="105156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" type="body"/>
          </p:nvPr>
        </p:nvSpPr>
        <p:spPr>
          <a:xfrm>
            <a:off x="835025" y="5257800"/>
            <a:ext cx="10515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2pPr>
            <a:lvl3pPr indent="-355600" lvl="2" marL="13716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 cap="none">
                <a:solidFill>
                  <a:schemeClr val="lt1"/>
                </a:solidFill>
              </a:defRPr>
            </a:lvl3pPr>
            <a:lvl4pPr indent="-355600" lvl="3" marL="18288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 cap="none">
                <a:solidFill>
                  <a:schemeClr val="lt1"/>
                </a:solidFill>
              </a:defRPr>
            </a:lvl4pPr>
            <a:lvl5pPr indent="-355600" lvl="4" marL="22860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Char char="▪"/>
              <a:defRPr sz="2000" cap="none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7E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" type="body"/>
          </p:nvPr>
        </p:nvSpPr>
        <p:spPr>
          <a:xfrm>
            <a:off x="1524000" y="1714500"/>
            <a:ext cx="44958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/>
        </p:txBody>
      </p:sp>
      <p:sp>
        <p:nvSpPr>
          <p:cNvPr id="45" name="Google Shape;45;p20"/>
          <p:cNvSpPr txBox="1"/>
          <p:nvPr>
            <p:ph idx="2" type="body"/>
          </p:nvPr>
        </p:nvSpPr>
        <p:spPr>
          <a:xfrm>
            <a:off x="6172200" y="1714500"/>
            <a:ext cx="4495800" cy="4462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/>
        </p:txBody>
      </p:sp>
      <p:sp>
        <p:nvSpPr>
          <p:cNvPr id="46" name="Google Shape;46;p20"/>
          <p:cNvSpPr txBox="1"/>
          <p:nvPr>
            <p:ph idx="11" type="ftr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7E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1527048" y="1733162"/>
            <a:ext cx="449884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 cap="non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1"/>
          <p:cNvSpPr txBox="1"/>
          <p:nvPr>
            <p:ph idx="2" type="body"/>
          </p:nvPr>
        </p:nvSpPr>
        <p:spPr>
          <a:xfrm>
            <a:off x="1527048" y="2481943"/>
            <a:ext cx="4498848" cy="3690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/>
        </p:txBody>
      </p:sp>
      <p:sp>
        <p:nvSpPr>
          <p:cNvPr id="53" name="Google Shape;53;p21"/>
          <p:cNvSpPr txBox="1"/>
          <p:nvPr>
            <p:ph idx="3" type="body"/>
          </p:nvPr>
        </p:nvSpPr>
        <p:spPr>
          <a:xfrm>
            <a:off x="6172200" y="1733162"/>
            <a:ext cx="449884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1" sz="1800" cap="non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1"/>
          <p:cNvSpPr txBox="1"/>
          <p:nvPr>
            <p:ph idx="4" type="body"/>
          </p:nvPr>
        </p:nvSpPr>
        <p:spPr>
          <a:xfrm>
            <a:off x="6172200" y="2481943"/>
            <a:ext cx="4498848" cy="3690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000"/>
              <a:buChar char="▪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▪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▪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5pPr>
            <a:lvl6pPr indent="-317500" lvl="5" marL="2743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6pPr>
            <a:lvl7pPr indent="-317500" lvl="6" marL="3200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7pPr>
            <a:lvl8pPr indent="-317500" lvl="7" marL="3657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8pPr>
            <a:lvl9pPr indent="-317500" lvl="8" marL="4114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▪"/>
              <a:defRPr sz="1400"/>
            </a:lvl9pPr>
          </a:lstStyle>
          <a:p/>
        </p:txBody>
      </p:sp>
      <p:sp>
        <p:nvSpPr>
          <p:cNvPr id="55" name="Google Shape;55;p21"/>
          <p:cNvSpPr txBox="1"/>
          <p:nvPr>
            <p:ph idx="11" type="ftr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0" type="dt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7E14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0" type="dt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7E14"/>
              </a:buClr>
              <a:buSzPts val="3400"/>
              <a:buFont typeface="Calibri"/>
              <a:buNone/>
              <a:defRPr b="0" i="0" sz="3400" u="none" cap="none" strike="noStrike">
                <a:solidFill>
                  <a:srgbClr val="657E1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1524000" y="1714500"/>
            <a:ext cx="9144000" cy="44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43540D"/>
              </a:buClr>
              <a:buSzPts val="2000"/>
              <a:buFont typeface="Arial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540D"/>
              </a:buClr>
              <a:buSzPts val="1800"/>
              <a:buFont typeface="Arial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540D"/>
              </a:buClr>
              <a:buSzPts val="1600"/>
              <a:buFont typeface="Arial"/>
              <a:buChar char="▪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540D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540D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540D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540D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540D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540D"/>
              </a:buClr>
              <a:buSzPts val="1400"/>
              <a:buFont typeface="Arial"/>
              <a:buChar char="▪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/>
          <p:nvPr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rgbClr val="657E1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1523999" y="6601556"/>
            <a:ext cx="6491381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0" type="dt"/>
          </p:nvPr>
        </p:nvSpPr>
        <p:spPr>
          <a:xfrm>
            <a:off x="8187908" y="6601556"/>
            <a:ext cx="1534064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4"/>
          <p:cNvSpPr txBox="1"/>
          <p:nvPr>
            <p:ph idx="12" type="sldNum"/>
          </p:nvPr>
        </p:nvSpPr>
        <p:spPr>
          <a:xfrm>
            <a:off x="9894499" y="6601556"/>
            <a:ext cx="773502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hyperlink" Target="http://localhost:8501/" TargetMode="External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3.png"/><Relationship Id="rId5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3337396" y="4932366"/>
            <a:ext cx="5108643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BALANCED LIFE</a:t>
            </a:r>
            <a:endParaRPr/>
          </a:p>
        </p:txBody>
      </p:sp>
      <p:pic>
        <p:nvPicPr>
          <p:cNvPr descr="Two people lifting weights" id="89" name="Google Shape;89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4023360" cy="47457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seup of Granny Smith apple and tape measure" id="90" name="Google Shape;90;p1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19" l="0" r="0" t="19"/>
          <a:stretch/>
        </p:blipFill>
        <p:spPr>
          <a:xfrm>
            <a:off x="4084320" y="1"/>
            <a:ext cx="4023360" cy="47457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n and woman running on indoor track" id="91" name="Google Shape;91;p1"/>
          <p:cNvPicPr preferRelativeResize="0"/>
          <p:nvPr>
            <p:ph idx="4" type="pic"/>
          </p:nvPr>
        </p:nvPicPr>
        <p:blipFill rotWithShape="1">
          <a:blip r:embed="rId5">
            <a:alphaModFix/>
          </a:blip>
          <a:srcRect b="37" l="0" r="0" t="39"/>
          <a:stretch/>
        </p:blipFill>
        <p:spPr>
          <a:xfrm>
            <a:off x="8168640" y="1"/>
            <a:ext cx="4023360" cy="474573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>
            <p:ph idx="1" type="subTitle"/>
          </p:nvPr>
        </p:nvSpPr>
        <p:spPr>
          <a:xfrm>
            <a:off x="3337396" y="5945846"/>
            <a:ext cx="5108643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i="1" lang="en-US" sz="2400"/>
              <a:t>APP FOR BETTER HEALTH AND LIFE</a:t>
            </a:r>
            <a:endParaRPr i="1" sz="2400"/>
          </a:p>
        </p:txBody>
      </p:sp>
      <p:sp>
        <p:nvSpPr>
          <p:cNvPr id="93" name="Google Shape;93;p1"/>
          <p:cNvSpPr txBox="1"/>
          <p:nvPr/>
        </p:nvSpPr>
        <p:spPr>
          <a:xfrm>
            <a:off x="103763" y="6202546"/>
            <a:ext cx="26621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Presenter: Ivan Azapovic</a:t>
            </a:r>
            <a:endParaRPr b="1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0"/>
          <p:cNvSpPr txBox="1"/>
          <p:nvPr>
            <p:ph type="title"/>
          </p:nvPr>
        </p:nvSpPr>
        <p:spPr>
          <a:xfrm>
            <a:off x="779525" y="418551"/>
            <a:ext cx="6179973" cy="607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7E14"/>
              </a:buClr>
              <a:buSzPts val="3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BALANCE LIFE APP DEMO</a:t>
            </a:r>
            <a:endParaRPr/>
          </a:p>
        </p:txBody>
      </p:sp>
      <p:pic>
        <p:nvPicPr>
          <p:cNvPr id="499" name="Google Shape;4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2775" y="0"/>
            <a:ext cx="3863675" cy="1432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10">
            <a:hlinkClick r:id="rId4"/>
          </p:cNvPr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6795" y="2279644"/>
            <a:ext cx="2412703" cy="22987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1"/>
          <p:cNvSpPr txBox="1"/>
          <p:nvPr>
            <p:ph type="title"/>
          </p:nvPr>
        </p:nvSpPr>
        <p:spPr>
          <a:xfrm>
            <a:off x="667305" y="245565"/>
            <a:ext cx="3789009" cy="607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7E14"/>
              </a:buClr>
              <a:buSzPts val="3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KEY FINDINGS</a:t>
            </a:r>
            <a:endParaRPr/>
          </a:p>
        </p:txBody>
      </p:sp>
      <p:pic>
        <p:nvPicPr>
          <p:cNvPr id="506" name="Google Shape;50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42775" y="0"/>
            <a:ext cx="3863675" cy="14326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11"/>
          <p:cNvGrpSpPr/>
          <p:nvPr/>
        </p:nvGrpSpPr>
        <p:grpSpPr>
          <a:xfrm>
            <a:off x="4317903" y="1288379"/>
            <a:ext cx="3213283" cy="1808146"/>
            <a:chOff x="2605669" y="1428441"/>
            <a:chExt cx="6980663" cy="3679903"/>
          </a:xfrm>
        </p:grpSpPr>
        <p:sp>
          <p:nvSpPr>
            <p:cNvPr id="508" name="Google Shape;508;p11"/>
            <p:cNvSpPr/>
            <p:nvPr/>
          </p:nvSpPr>
          <p:spPr>
            <a:xfrm>
              <a:off x="2605669" y="1428441"/>
              <a:ext cx="6980663" cy="3679903"/>
            </a:xfrm>
            <a:prstGeom prst="roundRect">
              <a:avLst>
                <a:gd fmla="val 19394" name="adj"/>
              </a:avLst>
            </a:prstGeom>
            <a:noFill/>
            <a:ln cap="flat" cmpd="sng" w="63500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09" name="Google Shape;509;p11"/>
            <p:cNvGrpSpPr/>
            <p:nvPr/>
          </p:nvGrpSpPr>
          <p:grpSpPr>
            <a:xfrm>
              <a:off x="3206514" y="1517499"/>
              <a:ext cx="5778972" cy="3501787"/>
              <a:chOff x="3476540" y="1643062"/>
              <a:chExt cx="7191460" cy="4357688"/>
            </a:xfrm>
          </p:grpSpPr>
          <p:pic>
            <p:nvPicPr>
              <p:cNvPr descr="A close up of a logo&#10;&#10;Description generated with high confidence" id="510" name="Google Shape;510;p11"/>
              <p:cNvPicPr preferRelativeResize="0"/>
              <p:nvPr/>
            </p:nvPicPr>
            <p:blipFill rotWithShape="1">
              <a:blip r:embed="rId4">
                <a:alphaModFix/>
              </a:blip>
              <a:srcRect b="15625" l="17292" r="57292" t="50000"/>
              <a:stretch/>
            </p:blipFill>
            <p:spPr>
              <a:xfrm>
                <a:off x="7445952" y="1643062"/>
                <a:ext cx="3222048" cy="435768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11" name="Google Shape;511;p11"/>
              <p:cNvGrpSpPr/>
              <p:nvPr/>
            </p:nvGrpSpPr>
            <p:grpSpPr>
              <a:xfrm rot="1203997">
                <a:off x="4430096" y="2951033"/>
                <a:ext cx="3232811" cy="1232060"/>
                <a:chOff x="-556722" y="1498754"/>
                <a:chExt cx="5330977" cy="2031695"/>
              </a:xfrm>
            </p:grpSpPr>
            <p:grpSp>
              <p:nvGrpSpPr>
                <p:cNvPr id="512" name="Google Shape;512;p11"/>
                <p:cNvGrpSpPr/>
                <p:nvPr/>
              </p:nvGrpSpPr>
              <p:grpSpPr>
                <a:xfrm>
                  <a:off x="-556722" y="2314800"/>
                  <a:ext cx="4585753" cy="908558"/>
                  <a:chOff x="-556722" y="2314800"/>
                  <a:chExt cx="4585753" cy="908558"/>
                </a:xfrm>
              </p:grpSpPr>
              <p:grpSp>
                <p:nvGrpSpPr>
                  <p:cNvPr id="513" name="Google Shape;513;p11"/>
                  <p:cNvGrpSpPr/>
                  <p:nvPr/>
                </p:nvGrpSpPr>
                <p:grpSpPr>
                  <a:xfrm>
                    <a:off x="-80181" y="2695163"/>
                    <a:ext cx="1077716" cy="528195"/>
                    <a:chOff x="-80181" y="2470706"/>
                    <a:chExt cx="1077716" cy="528195"/>
                  </a:xfrm>
                </p:grpSpPr>
                <p:sp>
                  <p:nvSpPr>
                    <p:cNvPr id="514" name="Google Shape;514;p11"/>
                    <p:cNvSpPr/>
                    <p:nvPr/>
                  </p:nvSpPr>
                  <p:spPr>
                    <a:xfrm flipH="1">
                      <a:off x="-80181" y="2470707"/>
                      <a:ext cx="264097" cy="528194"/>
                    </a:xfrm>
                    <a:prstGeom prst="rect">
                      <a:avLst/>
                    </a:prstGeom>
                    <a:solidFill>
                      <a:srgbClr val="657E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5" name="Google Shape;515;p11"/>
                    <p:cNvSpPr/>
                    <p:nvPr/>
                  </p:nvSpPr>
                  <p:spPr>
                    <a:xfrm flipH="1">
                      <a:off x="183916" y="2470706"/>
                      <a:ext cx="264097" cy="422554"/>
                    </a:xfrm>
                    <a:prstGeom prst="rect">
                      <a:avLst/>
                    </a:prstGeom>
                    <a:solidFill>
                      <a:srgbClr val="657E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16" name="Google Shape;516;p11"/>
                    <p:cNvSpPr/>
                    <p:nvPr/>
                  </p:nvSpPr>
                  <p:spPr>
                    <a:xfrm flipH="1">
                      <a:off x="733440" y="2470706"/>
                      <a:ext cx="264095" cy="528193"/>
                    </a:xfrm>
                    <a:prstGeom prst="rect">
                      <a:avLst/>
                    </a:prstGeom>
                    <a:solidFill>
                      <a:srgbClr val="657E14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50"/>
                        <a:buFont typeface="Arial"/>
                        <a:buNone/>
                      </a:pPr>
                      <a:r>
                        <a:t/>
                      </a:r>
                      <a:endParaRPr b="0" i="0" sz="135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517" name="Google Shape;517;p11"/>
                  <p:cNvSpPr/>
                  <p:nvPr/>
                </p:nvSpPr>
                <p:spPr>
                  <a:xfrm flipH="1" rot="-5400000">
                    <a:off x="1523627" y="234451"/>
                    <a:ext cx="425055" cy="4585753"/>
                  </a:xfrm>
                  <a:prstGeom prst="roundRect">
                    <a:avLst>
                      <a:gd fmla="val 50000" name="adj"/>
                    </a:avLst>
                  </a:pr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350"/>
                      <a:buFont typeface="Arial"/>
                      <a:buNone/>
                    </a:pPr>
                    <a:r>
                      <a:t/>
                    </a:r>
                    <a:endParaRPr b="0" i="0" sz="135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18" name="Google Shape;518;p11"/>
                <p:cNvSpPr/>
                <p:nvPr/>
              </p:nvSpPr>
              <p:spPr>
                <a:xfrm flipH="1">
                  <a:off x="3824633" y="1498754"/>
                  <a:ext cx="949622" cy="2031695"/>
                </a:xfrm>
                <a:prstGeom prst="roundRect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127000">
                  <a:solidFill>
                    <a:srgbClr val="627B1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350"/>
                    <a:buFont typeface="Arial"/>
                    <a:buNone/>
                  </a:pPr>
                  <a:r>
                    <a:t/>
                  </a:r>
                  <a:endParaRPr b="0" i="0" sz="135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19" name="Google Shape;519;p11"/>
              <p:cNvSpPr/>
              <p:nvPr/>
            </p:nvSpPr>
            <p:spPr>
              <a:xfrm>
                <a:off x="3476540" y="3714218"/>
                <a:ext cx="1080000" cy="1080000"/>
              </a:xfrm>
              <a:prstGeom prst="ellipse">
                <a:avLst/>
              </a:prstGeom>
              <a:solidFill>
                <a:srgbClr val="BFBFB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11"/>
              <p:cNvSpPr/>
              <p:nvPr/>
            </p:nvSpPr>
            <p:spPr>
              <a:xfrm>
                <a:off x="3829556" y="3944929"/>
                <a:ext cx="373968" cy="618578"/>
              </a:xfrm>
              <a:custGeom>
                <a:rect b="b" l="l" r="r" t="t"/>
                <a:pathLst>
                  <a:path extrusionOk="0" h="1754500" w="1060704">
                    <a:moveTo>
                      <a:pt x="530352" y="0"/>
                    </a:moveTo>
                    <a:cubicBezTo>
                      <a:pt x="778880" y="0"/>
                      <a:pt x="980352" y="201472"/>
                      <a:pt x="980352" y="450000"/>
                    </a:cubicBezTo>
                    <a:cubicBezTo>
                      <a:pt x="980352" y="605330"/>
                      <a:pt x="901652" y="742279"/>
                      <a:pt x="781951" y="823147"/>
                    </a:cubicBezTo>
                    <a:lnTo>
                      <a:pt x="773159" y="827919"/>
                    </a:lnTo>
                    <a:lnTo>
                      <a:pt x="1060704" y="1754500"/>
                    </a:lnTo>
                    <a:lnTo>
                      <a:pt x="0" y="1754500"/>
                    </a:lnTo>
                    <a:lnTo>
                      <a:pt x="287545" y="827919"/>
                    </a:lnTo>
                    <a:lnTo>
                      <a:pt x="278753" y="823147"/>
                    </a:lnTo>
                    <a:cubicBezTo>
                      <a:pt x="159052" y="742279"/>
                      <a:pt x="80352" y="605330"/>
                      <a:pt x="80352" y="450000"/>
                    </a:cubicBezTo>
                    <a:cubicBezTo>
                      <a:pt x="80352" y="201472"/>
                      <a:pt x="281824" y="0"/>
                      <a:pt x="530352" y="0"/>
                    </a:cubicBezTo>
                    <a:close/>
                  </a:path>
                </a:pathLst>
              </a:custGeom>
              <a:solidFill>
                <a:srgbClr val="ABABA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50"/>
                  <a:buFont typeface="Arial"/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21" name="Google Shape;521;p11"/>
          <p:cNvGrpSpPr/>
          <p:nvPr/>
        </p:nvGrpSpPr>
        <p:grpSpPr>
          <a:xfrm>
            <a:off x="667305" y="3720140"/>
            <a:ext cx="10850924" cy="1837739"/>
            <a:chOff x="665051" y="3637944"/>
            <a:chExt cx="10850924" cy="1837739"/>
          </a:xfrm>
        </p:grpSpPr>
        <p:grpSp>
          <p:nvGrpSpPr>
            <p:cNvPr id="522" name="Google Shape;522;p11"/>
            <p:cNvGrpSpPr/>
            <p:nvPr/>
          </p:nvGrpSpPr>
          <p:grpSpPr>
            <a:xfrm>
              <a:off x="665051" y="3637944"/>
              <a:ext cx="10850924" cy="1837739"/>
              <a:chOff x="811352" y="3602432"/>
              <a:chExt cx="10850924" cy="1837739"/>
            </a:xfrm>
          </p:grpSpPr>
          <p:grpSp>
            <p:nvGrpSpPr>
              <p:cNvPr id="523" name="Google Shape;523;p11"/>
              <p:cNvGrpSpPr/>
              <p:nvPr/>
            </p:nvGrpSpPr>
            <p:grpSpPr>
              <a:xfrm>
                <a:off x="811352" y="3602432"/>
                <a:ext cx="10850924" cy="1837739"/>
                <a:chOff x="101232" y="3525495"/>
                <a:chExt cx="11903941" cy="1928701"/>
              </a:xfrm>
            </p:grpSpPr>
            <p:grpSp>
              <p:nvGrpSpPr>
                <p:cNvPr id="524" name="Google Shape;524;p11"/>
                <p:cNvGrpSpPr/>
                <p:nvPr/>
              </p:nvGrpSpPr>
              <p:grpSpPr>
                <a:xfrm>
                  <a:off x="101232" y="3525495"/>
                  <a:ext cx="8897167" cy="1928701"/>
                  <a:chOff x="1725030" y="5295895"/>
                  <a:chExt cx="8945890" cy="1422727"/>
                </a:xfrm>
              </p:grpSpPr>
              <p:sp>
                <p:nvSpPr>
                  <p:cNvPr id="525" name="Google Shape;525;p11"/>
                  <p:cNvSpPr/>
                  <p:nvPr/>
                </p:nvSpPr>
                <p:spPr>
                  <a:xfrm>
                    <a:off x="1725030" y="5295900"/>
                    <a:ext cx="2696700" cy="1294800"/>
                  </a:xfrm>
                  <a:prstGeom prst="roundRect">
                    <a:avLst>
                      <a:gd fmla="val 16667" name="adj"/>
                    </a:avLst>
                  </a:prstGeom>
                  <a:solidFill>
                    <a:srgbClr val="00B05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526" name="Google Shape;526;p11"/>
                  <p:cNvGrpSpPr/>
                  <p:nvPr/>
                </p:nvGrpSpPr>
                <p:grpSpPr>
                  <a:xfrm>
                    <a:off x="4866693" y="5295900"/>
                    <a:ext cx="2698704" cy="1422722"/>
                    <a:chOff x="4846438" y="5295900"/>
                    <a:chExt cx="2698704" cy="1422722"/>
                  </a:xfrm>
                </p:grpSpPr>
                <p:sp>
                  <p:nvSpPr>
                    <p:cNvPr id="527" name="Google Shape;527;p11"/>
                    <p:cNvSpPr/>
                    <p:nvPr/>
                  </p:nvSpPr>
                  <p:spPr>
                    <a:xfrm>
                      <a:off x="4848389" y="5295900"/>
                      <a:ext cx="2696753" cy="1294871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28" name="Google Shape;528;p11"/>
                    <p:cNvSpPr txBox="1"/>
                    <p:nvPr/>
                  </p:nvSpPr>
                  <p:spPr>
                    <a:xfrm>
                      <a:off x="4846438" y="5324729"/>
                      <a:ext cx="2696700" cy="1393893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0" lIns="0" spcFirstLastPara="1" rIns="0" wrap="square" tIns="0">
                      <a:sp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sng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Weight Patterns</a:t>
                      </a:r>
                      <a:endParaRPr b="1" i="0" sz="1800" u="sng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Substantial rises in obesity especially in certain regions (e.g. North America male and female obesity rate increased by 20%).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  <p:grpSp>
                <p:nvGrpSpPr>
                  <p:cNvPr id="529" name="Google Shape;529;p11"/>
                  <p:cNvGrpSpPr/>
                  <p:nvPr/>
                </p:nvGrpSpPr>
                <p:grpSpPr>
                  <a:xfrm>
                    <a:off x="7974167" y="5295895"/>
                    <a:ext cx="2696753" cy="1294871"/>
                    <a:chOff x="7974167" y="5295895"/>
                    <a:chExt cx="2696753" cy="1294871"/>
                  </a:xfrm>
                </p:grpSpPr>
                <p:sp>
                  <p:nvSpPr>
                    <p:cNvPr id="530" name="Google Shape;530;p11"/>
                    <p:cNvSpPr/>
                    <p:nvPr/>
                  </p:nvSpPr>
                  <p:spPr>
                    <a:xfrm>
                      <a:off x="7974167" y="5295895"/>
                      <a:ext cx="2696753" cy="1294871"/>
                    </a:xfrm>
                    <a:prstGeom prst="roundRect">
                      <a:avLst>
                        <a:gd fmla="val 16667" name="adj"/>
                      </a:avLst>
                    </a:prstGeom>
                    <a:solidFill>
                      <a:srgbClr val="92D050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531" name="Google Shape;531;p11"/>
                    <p:cNvSpPr txBox="1"/>
                    <p:nvPr/>
                  </p:nvSpPr>
                  <p:spPr>
                    <a:xfrm>
                      <a:off x="8008357" y="5398097"/>
                      <a:ext cx="2575776" cy="988830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anchorCtr="0" anchor="t" bIns="0" lIns="0" spcFirstLastPara="1" rIns="0" wrap="square" tIns="0">
                      <a:spAutoFit/>
                    </a:bodyPr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sng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Health vs. Obesity</a:t>
                      </a:r>
                      <a:endParaRPr b="1" i="0" sz="1800" u="sng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0" i="0" lang="en-US" sz="15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decrease in healthy weights across both genders, accompanied by a rise in obesity</a:t>
                      </a:r>
                      <a:endParaRPr b="0" i="0" sz="15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p:txBody>
                </p:sp>
              </p:grpSp>
            </p:grpSp>
            <p:sp>
              <p:nvSpPr>
                <p:cNvPr id="532" name="Google Shape;532;p11"/>
                <p:cNvSpPr/>
                <p:nvPr/>
              </p:nvSpPr>
              <p:spPr>
                <a:xfrm>
                  <a:off x="9404943" y="3546209"/>
                  <a:ext cx="2600230" cy="1713862"/>
                </a:xfrm>
                <a:prstGeom prst="roundRect">
                  <a:avLst>
                    <a:gd fmla="val 16667" name="adj"/>
                  </a:avLst>
                </a:pr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33" name="Google Shape;533;p11"/>
              <p:cNvSpPr txBox="1"/>
              <p:nvPr/>
            </p:nvSpPr>
            <p:spPr>
              <a:xfrm>
                <a:off x="811352" y="3734446"/>
                <a:ext cx="2389200" cy="133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1" i="0" lang="en-US" sz="1800" u="sng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Nutritional Trends</a:t>
                </a:r>
                <a:endParaRPr b="0" i="0" sz="1800" u="sng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n-US" sz="1600" u="none" cap="none" strike="noStrik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Significant increase in protein, fat and generally calorie intake, with regions influencing BMI.  </a:t>
                </a:r>
                <a:endParaRPr b="0" i="0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4" name="Google Shape;534;p11"/>
            <p:cNvSpPr txBox="1"/>
            <p:nvPr/>
          </p:nvSpPr>
          <p:spPr>
            <a:xfrm>
              <a:off x="9191962" y="3812477"/>
              <a:ext cx="2324013" cy="13234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sng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Macronutrient Balance</a:t>
              </a:r>
              <a:endParaRPr b="1" i="0" sz="1800" u="sng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0" i="0" lang="en-US" sz="15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Shift in fat-to-protein ratio indicating changing dietary habits globally.</a:t>
              </a:r>
              <a:endParaRPr/>
            </a:p>
          </p:txBody>
        </p:sp>
      </p:grp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2"/>
          <p:cNvSpPr txBox="1"/>
          <p:nvPr>
            <p:ph type="title"/>
          </p:nvPr>
        </p:nvSpPr>
        <p:spPr>
          <a:xfrm>
            <a:off x="785031" y="412352"/>
            <a:ext cx="6831726" cy="60797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7E14"/>
              </a:buClr>
              <a:buSzPts val="3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NEXT STEPS -&gt; FUTURE WORK</a:t>
            </a:r>
            <a:endParaRPr/>
          </a:p>
        </p:txBody>
      </p:sp>
      <p:grpSp>
        <p:nvGrpSpPr>
          <p:cNvPr id="540" name="Google Shape;540;p12"/>
          <p:cNvGrpSpPr/>
          <p:nvPr/>
        </p:nvGrpSpPr>
        <p:grpSpPr>
          <a:xfrm>
            <a:off x="1205507" y="1242211"/>
            <a:ext cx="9426826" cy="4448108"/>
            <a:chOff x="0" y="472428"/>
            <a:chExt cx="10183713" cy="5787997"/>
          </a:xfrm>
        </p:grpSpPr>
        <p:sp>
          <p:nvSpPr>
            <p:cNvPr id="541" name="Google Shape;541;p12"/>
            <p:cNvSpPr/>
            <p:nvPr/>
          </p:nvSpPr>
          <p:spPr>
            <a:xfrm>
              <a:off x="9804399" y="472428"/>
              <a:ext cx="187299" cy="178599"/>
            </a:xfrm>
            <a:custGeom>
              <a:rect b="b" l="l" r="r" t="t"/>
              <a:pathLst>
                <a:path extrusionOk="0" h="180000" w="180000">
                  <a:moveTo>
                    <a:pt x="0" y="0"/>
                  </a:moveTo>
                  <a:lnTo>
                    <a:pt x="180000" y="0"/>
                  </a:lnTo>
                  <a:lnTo>
                    <a:pt x="180000" y="180000"/>
                  </a:lnTo>
                  <a:lnTo>
                    <a:pt x="0" y="18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3E55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42" name="Google Shape;542;p12"/>
            <p:cNvGrpSpPr/>
            <p:nvPr/>
          </p:nvGrpSpPr>
          <p:grpSpPr>
            <a:xfrm>
              <a:off x="1918086" y="1288922"/>
              <a:ext cx="1867091" cy="3216617"/>
              <a:chOff x="1432" y="1047"/>
              <a:chExt cx="772" cy="1330"/>
            </a:xfrm>
          </p:grpSpPr>
          <p:sp>
            <p:nvSpPr>
              <p:cNvPr id="543" name="Google Shape;543;p12"/>
              <p:cNvSpPr/>
              <p:nvPr/>
            </p:nvSpPr>
            <p:spPr>
              <a:xfrm>
                <a:off x="1647" y="1047"/>
                <a:ext cx="226" cy="227"/>
              </a:xfrm>
              <a:custGeom>
                <a:rect b="b" l="l" r="r" t="t"/>
                <a:pathLst>
                  <a:path extrusionOk="0" h="220" w="219">
                    <a:moveTo>
                      <a:pt x="193" y="62"/>
                    </a:moveTo>
                    <a:cubicBezTo>
                      <a:pt x="219" y="108"/>
                      <a:pt x="203" y="167"/>
                      <a:pt x="157" y="193"/>
                    </a:cubicBezTo>
                    <a:cubicBezTo>
                      <a:pt x="111" y="220"/>
                      <a:pt x="53" y="204"/>
                      <a:pt x="26" y="158"/>
                    </a:cubicBezTo>
                    <a:cubicBezTo>
                      <a:pt x="0" y="112"/>
                      <a:pt x="16" y="53"/>
                      <a:pt x="62" y="27"/>
                    </a:cubicBezTo>
                    <a:cubicBezTo>
                      <a:pt x="108" y="0"/>
                      <a:pt x="167" y="16"/>
                      <a:pt x="193" y="62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12"/>
              <p:cNvSpPr/>
              <p:nvPr/>
            </p:nvSpPr>
            <p:spPr>
              <a:xfrm>
                <a:off x="1432" y="1288"/>
                <a:ext cx="772" cy="1089"/>
              </a:xfrm>
              <a:custGeom>
                <a:rect b="b" l="l" r="r" t="t"/>
                <a:pathLst>
                  <a:path extrusionOk="0" h="1053" w="745">
                    <a:moveTo>
                      <a:pt x="317" y="977"/>
                    </a:moveTo>
                    <a:cubicBezTo>
                      <a:pt x="335" y="853"/>
                      <a:pt x="323" y="605"/>
                      <a:pt x="331" y="465"/>
                    </a:cubicBezTo>
                    <a:cubicBezTo>
                      <a:pt x="341" y="472"/>
                      <a:pt x="497" y="490"/>
                      <a:pt x="558" y="512"/>
                    </a:cubicBezTo>
                    <a:cubicBezTo>
                      <a:pt x="576" y="577"/>
                      <a:pt x="594" y="643"/>
                      <a:pt x="612" y="708"/>
                    </a:cubicBezTo>
                    <a:cubicBezTo>
                      <a:pt x="633" y="782"/>
                      <a:pt x="745" y="742"/>
                      <a:pt x="724" y="669"/>
                    </a:cubicBezTo>
                    <a:cubicBezTo>
                      <a:pt x="705" y="600"/>
                      <a:pt x="686" y="532"/>
                      <a:pt x="667" y="463"/>
                    </a:cubicBezTo>
                    <a:cubicBezTo>
                      <a:pt x="665" y="457"/>
                      <a:pt x="663" y="452"/>
                      <a:pt x="660" y="447"/>
                    </a:cubicBezTo>
                    <a:cubicBezTo>
                      <a:pt x="656" y="433"/>
                      <a:pt x="646" y="419"/>
                      <a:pt x="627" y="412"/>
                    </a:cubicBezTo>
                    <a:cubicBezTo>
                      <a:pt x="560" y="385"/>
                      <a:pt x="490" y="368"/>
                      <a:pt x="418" y="362"/>
                    </a:cubicBezTo>
                    <a:cubicBezTo>
                      <a:pt x="416" y="303"/>
                      <a:pt x="414" y="244"/>
                      <a:pt x="414" y="185"/>
                    </a:cubicBezTo>
                    <a:cubicBezTo>
                      <a:pt x="488" y="218"/>
                      <a:pt x="567" y="231"/>
                      <a:pt x="656" y="210"/>
                    </a:cubicBezTo>
                    <a:cubicBezTo>
                      <a:pt x="726" y="193"/>
                      <a:pt x="698" y="84"/>
                      <a:pt x="628" y="101"/>
                    </a:cubicBezTo>
                    <a:cubicBezTo>
                      <a:pt x="538" y="122"/>
                      <a:pt x="462" y="95"/>
                      <a:pt x="390" y="44"/>
                    </a:cubicBezTo>
                    <a:cubicBezTo>
                      <a:pt x="353" y="2"/>
                      <a:pt x="279" y="0"/>
                      <a:pt x="239" y="40"/>
                    </a:cubicBezTo>
                    <a:cubicBezTo>
                      <a:pt x="237" y="40"/>
                      <a:pt x="236" y="41"/>
                      <a:pt x="234" y="42"/>
                    </a:cubicBezTo>
                    <a:cubicBezTo>
                      <a:pt x="175" y="82"/>
                      <a:pt x="115" y="123"/>
                      <a:pt x="56" y="163"/>
                    </a:cubicBezTo>
                    <a:cubicBezTo>
                      <a:pt x="0" y="202"/>
                      <a:pt x="31" y="318"/>
                      <a:pt x="34" y="376"/>
                    </a:cubicBezTo>
                    <a:cubicBezTo>
                      <a:pt x="37" y="448"/>
                      <a:pt x="149" y="449"/>
                      <a:pt x="146" y="377"/>
                    </a:cubicBezTo>
                    <a:cubicBezTo>
                      <a:pt x="143" y="332"/>
                      <a:pt x="141" y="287"/>
                      <a:pt x="139" y="242"/>
                    </a:cubicBezTo>
                    <a:cubicBezTo>
                      <a:pt x="163" y="225"/>
                      <a:pt x="188" y="209"/>
                      <a:pt x="212" y="192"/>
                    </a:cubicBezTo>
                    <a:cubicBezTo>
                      <a:pt x="213" y="249"/>
                      <a:pt x="218" y="379"/>
                      <a:pt x="220" y="386"/>
                    </a:cubicBezTo>
                    <a:cubicBezTo>
                      <a:pt x="220" y="429"/>
                      <a:pt x="215" y="767"/>
                      <a:pt x="201" y="972"/>
                    </a:cubicBezTo>
                    <a:cubicBezTo>
                      <a:pt x="203" y="1045"/>
                      <a:pt x="307" y="1053"/>
                      <a:pt x="317" y="977"/>
                    </a:cubicBezTo>
                    <a:close/>
                  </a:path>
                </a:pathLst>
              </a:custGeom>
              <a:solidFill>
                <a:srgbClr val="00B0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45" name="Google Shape;545;p12"/>
            <p:cNvSpPr/>
            <p:nvPr/>
          </p:nvSpPr>
          <p:spPr>
            <a:xfrm>
              <a:off x="6843601" y="1624308"/>
              <a:ext cx="1817757" cy="1771830"/>
            </a:xfrm>
            <a:prstGeom prst="uturnArrow">
              <a:avLst>
                <a:gd fmla="val 6810" name="adj1"/>
                <a:gd fmla="val 7476" name="adj2"/>
                <a:gd fmla="val 13406" name="adj3"/>
                <a:gd fmla="val 48506" name="adj4"/>
                <a:gd fmla="val 63321" name="adj5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25400">
                <a:srgbClr val="000000">
                  <a:alpha val="2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12"/>
            <p:cNvSpPr/>
            <p:nvPr/>
          </p:nvSpPr>
          <p:spPr>
            <a:xfrm>
              <a:off x="4507005" y="2122307"/>
              <a:ext cx="1817757" cy="1771830"/>
            </a:xfrm>
            <a:prstGeom prst="uturnArrow">
              <a:avLst>
                <a:gd fmla="val 6810" name="adj1"/>
                <a:gd fmla="val 7476" name="adj2"/>
                <a:gd fmla="val 13406" name="adj3"/>
                <a:gd fmla="val 48506" name="adj4"/>
                <a:gd fmla="val 63321" name="adj5"/>
              </a:avLst>
            </a:prstGeom>
            <a:solidFill>
              <a:schemeClr val="lt1"/>
            </a:solidFill>
            <a:ln>
              <a:noFill/>
            </a:ln>
            <a:effectLst>
              <a:outerShdw blurRad="50800" rotWithShape="0" algn="tl" dir="2700000" dist="25400">
                <a:srgbClr val="000000">
                  <a:alpha val="29411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47" name="Google Shape;547;p12"/>
            <p:cNvCxnSpPr/>
            <p:nvPr/>
          </p:nvCxnSpPr>
          <p:spPr>
            <a:xfrm>
              <a:off x="0" y="689873"/>
              <a:ext cx="7491967" cy="0"/>
            </a:xfrm>
            <a:prstGeom prst="straightConnector1">
              <a:avLst/>
            </a:prstGeom>
            <a:noFill/>
            <a:ln cap="flat" cmpd="sng" w="25400">
              <a:solidFill>
                <a:srgbClr val="C5A003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548" name="Google Shape;548;p12"/>
            <p:cNvSpPr/>
            <p:nvPr/>
          </p:nvSpPr>
          <p:spPr>
            <a:xfrm>
              <a:off x="869373" y="4485486"/>
              <a:ext cx="2543028" cy="452470"/>
            </a:xfrm>
            <a:prstGeom prst="roundRect">
              <a:avLst>
                <a:gd fmla="val 5000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Enhance User Feedback</a:t>
              </a:r>
              <a:endPara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12"/>
            <p:cNvSpPr/>
            <p:nvPr/>
          </p:nvSpPr>
          <p:spPr>
            <a:xfrm>
              <a:off x="862108" y="4956803"/>
              <a:ext cx="2533998" cy="1294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06060"/>
                  </a:solidFill>
                  <a:latin typeface="Cambria"/>
                  <a:ea typeface="Cambria"/>
                  <a:cs typeface="Cambria"/>
                  <a:sym typeface="Cambria"/>
                </a:rPr>
                <a:t>Continuously update and refine App features based on users' feedback</a:t>
              </a:r>
              <a:endParaRPr b="0" i="0" sz="1500" u="none" cap="none" strike="noStrike">
                <a:solidFill>
                  <a:srgbClr val="60606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550" name="Google Shape;550;p12"/>
            <p:cNvSpPr/>
            <p:nvPr/>
          </p:nvSpPr>
          <p:spPr>
            <a:xfrm>
              <a:off x="1528221" y="4455793"/>
              <a:ext cx="960638" cy="36645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12"/>
            <p:cNvSpPr/>
            <p:nvPr/>
          </p:nvSpPr>
          <p:spPr>
            <a:xfrm>
              <a:off x="3513724" y="4053068"/>
              <a:ext cx="2278332" cy="452470"/>
            </a:xfrm>
            <a:prstGeom prst="roundRect">
              <a:avLst>
                <a:gd fmla="val 5000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1" i="0" lang="en-US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Expand Data Sources</a:t>
              </a:r>
              <a:endParaRPr b="1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12"/>
            <p:cNvSpPr/>
            <p:nvPr/>
          </p:nvSpPr>
          <p:spPr>
            <a:xfrm>
              <a:off x="3485346" y="4539398"/>
              <a:ext cx="2287360" cy="17210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06060"/>
                  </a:solidFill>
                  <a:latin typeface="Cambria"/>
                  <a:ea typeface="Cambria"/>
                  <a:cs typeface="Cambria"/>
                  <a:sym typeface="Cambria"/>
                </a:rPr>
                <a:t>Integrate more diverse datasets to broaden insights and recommendations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12"/>
            <p:cNvSpPr/>
            <p:nvPr/>
          </p:nvSpPr>
          <p:spPr>
            <a:xfrm>
              <a:off x="5690733" y="3467904"/>
              <a:ext cx="2221560" cy="452470"/>
            </a:xfrm>
            <a:prstGeom prst="roundRect">
              <a:avLst>
                <a:gd fmla="val 5000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Feature Expansion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12"/>
            <p:cNvSpPr/>
            <p:nvPr/>
          </p:nvSpPr>
          <p:spPr>
            <a:xfrm>
              <a:off x="5803806" y="3992140"/>
              <a:ext cx="2287360" cy="226788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06060"/>
                  </a:solidFill>
                  <a:latin typeface="Cambria"/>
                  <a:ea typeface="Cambria"/>
                  <a:cs typeface="Cambria"/>
                  <a:sym typeface="Cambria"/>
                </a:rPr>
                <a:t>Develop additional functionalities, such as mental health tracking and personalized physical health coaching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12"/>
            <p:cNvSpPr/>
            <p:nvPr/>
          </p:nvSpPr>
          <p:spPr>
            <a:xfrm>
              <a:off x="7969063" y="2968152"/>
              <a:ext cx="2214650" cy="452470"/>
            </a:xfrm>
            <a:prstGeom prst="roundRect">
              <a:avLst>
                <a:gd fmla="val 50000" name="adj"/>
              </a:avLst>
            </a:pr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Launch &amp; Iteration</a:t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12"/>
            <p:cNvSpPr/>
            <p:nvPr/>
          </p:nvSpPr>
          <p:spPr>
            <a:xfrm>
              <a:off x="8173830" y="3467904"/>
              <a:ext cx="2009883" cy="136335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606060"/>
                  </a:solidFill>
                  <a:latin typeface="Cambria"/>
                  <a:ea typeface="Cambria"/>
                  <a:cs typeface="Cambria"/>
                  <a:sym typeface="Cambria"/>
                </a:rPr>
                <a:t>Prepare for App launching and plan iterative updates for continuous improvement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57" name="Google Shape;55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2195" y="137254"/>
            <a:ext cx="3284787" cy="12422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13"/>
          <p:cNvSpPr txBox="1"/>
          <p:nvPr>
            <p:ph type="title"/>
          </p:nvPr>
        </p:nvSpPr>
        <p:spPr>
          <a:xfrm>
            <a:off x="8884507" y="3037796"/>
            <a:ext cx="2741438" cy="7824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1111"/>
              <a:buFont typeface="Calibri"/>
              <a:buNone/>
            </a:pPr>
            <a:r>
              <a:rPr b="1" lang="en-US" sz="4000"/>
              <a:t>THANK YOU!</a:t>
            </a:r>
            <a:endParaRPr b="1" sz="4000"/>
          </a:p>
        </p:txBody>
      </p:sp>
      <p:pic>
        <p:nvPicPr>
          <p:cNvPr id="563" name="Google Shape;563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7494" y="1852404"/>
            <a:ext cx="2081630" cy="359412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13"/>
          <p:cNvSpPr txBox="1"/>
          <p:nvPr/>
        </p:nvSpPr>
        <p:spPr>
          <a:xfrm>
            <a:off x="405321" y="6038640"/>
            <a:ext cx="33301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657E14"/>
                </a:solidFill>
                <a:latin typeface="Arial"/>
                <a:ea typeface="Arial"/>
                <a:cs typeface="Arial"/>
                <a:sym typeface="Arial"/>
              </a:rPr>
              <a:t>PRESENTER: IVAN AZAPOVIC</a:t>
            </a:r>
            <a:endParaRPr b="1" i="0" sz="1400" u="none" cap="none" strike="noStrike">
              <a:solidFill>
                <a:srgbClr val="657E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3"/>
          <p:cNvSpPr txBox="1"/>
          <p:nvPr/>
        </p:nvSpPr>
        <p:spPr>
          <a:xfrm>
            <a:off x="856033" y="367741"/>
            <a:ext cx="3874173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657E14"/>
                </a:solidFill>
                <a:latin typeface="Arial"/>
                <a:ea typeface="Arial"/>
                <a:cs typeface="Arial"/>
                <a:sym typeface="Arial"/>
              </a:rPr>
              <a:t>BALANCED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1" i="0" lang="en-US" sz="3600" u="none" cap="none" strike="noStrike">
                <a:solidFill>
                  <a:srgbClr val="657E14"/>
                </a:solidFill>
                <a:latin typeface="Arial"/>
                <a:ea typeface="Arial"/>
                <a:cs typeface="Arial"/>
                <a:sym typeface="Arial"/>
              </a:rPr>
              <a:t>LIFE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657E1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13"/>
          <p:cNvSpPr txBox="1"/>
          <p:nvPr/>
        </p:nvSpPr>
        <p:spPr>
          <a:xfrm>
            <a:off x="856033" y="956225"/>
            <a:ext cx="5651771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657E14"/>
                </a:solidFill>
                <a:latin typeface="Arial"/>
                <a:ea typeface="Arial"/>
                <a:cs typeface="Arial"/>
                <a:sym typeface="Arial"/>
              </a:rPr>
              <a:t>APP FOR BETTER HEALTH AND LIFE</a:t>
            </a:r>
            <a:endParaRPr b="0" i="1" sz="2400" u="none" cap="none" strike="noStrike">
              <a:solidFill>
                <a:srgbClr val="657E1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804153" y="196985"/>
            <a:ext cx="571337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7E14"/>
              </a:buClr>
              <a:buSzPts val="3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804153" y="1026268"/>
            <a:ext cx="10596664" cy="509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❑"/>
            </a:pPr>
            <a:r>
              <a:rPr lang="en-US" sz="21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Creation of a Wellness App aiming to promote balanced and healthy living by providing users with tools for managing their health effectively.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❑"/>
            </a:pPr>
            <a:r>
              <a:rPr lang="en-US" sz="21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The inspiration came from a personal realization that maintaining a balanced lifestyle is vital for overall well-being and that finding time for wellness is very challenging nowadays. This App seeks to fill this gap by offering accessible and practical wellness solutions.</a:t>
            </a:r>
            <a:endParaRPr sz="21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-US" sz="21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Project Goals:</a:t>
            </a:r>
            <a:endParaRPr b="1" sz="21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❑"/>
            </a:pPr>
            <a:r>
              <a:rPr lang="en-US" sz="21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Analyze and present global trends in nutritional consumption and BMI over time, fostering a broader understanding of health patterns.</a:t>
            </a:r>
            <a:endParaRPr sz="21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95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❑"/>
            </a:pPr>
            <a:r>
              <a:rPr lang="en-US" sz="21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Provide meal plans and exercise suggestions tailored to individual lifestyles.</a:t>
            </a:r>
            <a:endParaRPr sz="21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95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oto Sans Symbols"/>
              <a:buChar char="❑"/>
            </a:pPr>
            <a:r>
              <a:rPr lang="en-US" sz="2100">
                <a:solidFill>
                  <a:schemeClr val="dk2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Design and develop a user-friendly App to calculate Body Mass Index (BMI) and offer personalized nutritional advice.</a:t>
            </a:r>
            <a:endParaRPr sz="2100">
              <a:solidFill>
                <a:schemeClr val="dk2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274320" rtl="0" algn="l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i="1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45175" y="53500"/>
            <a:ext cx="3278200" cy="102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930613" y="315484"/>
            <a:ext cx="5907933" cy="569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7E14"/>
              </a:buClr>
              <a:buSzPts val="3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PROJECT METHODOLOGY </a:t>
            </a:r>
            <a:endParaRPr/>
          </a:p>
        </p:txBody>
      </p:sp>
      <p:pic>
        <p:nvPicPr>
          <p:cNvPr id="106" name="Google Shape;10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8979" y="58366"/>
            <a:ext cx="3436382" cy="12597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7" name="Google Shape;107;p3"/>
          <p:cNvGrpSpPr/>
          <p:nvPr/>
        </p:nvGrpSpPr>
        <p:grpSpPr>
          <a:xfrm>
            <a:off x="146639" y="1866082"/>
            <a:ext cx="3514928" cy="2667008"/>
            <a:chOff x="3232785" y="1425401"/>
            <a:chExt cx="5726430" cy="4133865"/>
          </a:xfrm>
        </p:grpSpPr>
        <p:sp>
          <p:nvSpPr>
            <p:cNvPr id="108" name="Google Shape;108;p3"/>
            <p:cNvSpPr/>
            <p:nvPr/>
          </p:nvSpPr>
          <p:spPr>
            <a:xfrm>
              <a:off x="7268272" y="2054776"/>
              <a:ext cx="1628402" cy="3258115"/>
            </a:xfrm>
            <a:custGeom>
              <a:rect b="b" l="l" r="r" t="t"/>
              <a:pathLst>
                <a:path extrusionOk="0" h="3258115" w="1628402">
                  <a:moveTo>
                    <a:pt x="983060" y="3258116"/>
                  </a:moveTo>
                  <a:lnTo>
                    <a:pt x="975790" y="3253658"/>
                  </a:lnTo>
                  <a:cubicBezTo>
                    <a:pt x="1391180" y="2578145"/>
                    <a:pt x="1607652" y="1967783"/>
                    <a:pt x="1619174" y="1439477"/>
                  </a:cubicBezTo>
                  <a:cubicBezTo>
                    <a:pt x="1631107" y="893169"/>
                    <a:pt x="1419263" y="559150"/>
                    <a:pt x="1239481" y="375115"/>
                  </a:cubicBezTo>
                  <a:cubicBezTo>
                    <a:pt x="1066796" y="198385"/>
                    <a:pt x="840757" y="75455"/>
                    <a:pt x="602955" y="28786"/>
                  </a:cubicBezTo>
                  <a:cubicBezTo>
                    <a:pt x="380070" y="-14796"/>
                    <a:pt x="161815" y="12876"/>
                    <a:pt x="4321" y="104739"/>
                  </a:cubicBezTo>
                  <a:lnTo>
                    <a:pt x="0" y="97332"/>
                  </a:lnTo>
                  <a:cubicBezTo>
                    <a:pt x="159277" y="4441"/>
                    <a:pt x="379659" y="-23643"/>
                    <a:pt x="604567" y="20351"/>
                  </a:cubicBezTo>
                  <a:cubicBezTo>
                    <a:pt x="844083" y="67191"/>
                    <a:pt x="1071734" y="190978"/>
                    <a:pt x="1245790" y="368943"/>
                  </a:cubicBezTo>
                  <a:cubicBezTo>
                    <a:pt x="1426738" y="554109"/>
                    <a:pt x="1639919" y="890151"/>
                    <a:pt x="1627918" y="1439477"/>
                  </a:cubicBezTo>
                  <a:cubicBezTo>
                    <a:pt x="1616190" y="1969429"/>
                    <a:pt x="1399272" y="2581231"/>
                    <a:pt x="983060" y="3258116"/>
                  </a:cubicBez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3540124" y="1863150"/>
              <a:ext cx="5217600" cy="3696115"/>
            </a:xfrm>
            <a:custGeom>
              <a:rect b="b" l="l" r="r" t="t"/>
              <a:pathLst>
                <a:path extrusionOk="0" h="3696115" w="5217600">
                  <a:moveTo>
                    <a:pt x="5044199" y="1055820"/>
                  </a:moveTo>
                  <a:cubicBezTo>
                    <a:pt x="4850220" y="635562"/>
                    <a:pt x="4473373" y="307064"/>
                    <a:pt x="4004628" y="250005"/>
                  </a:cubicBezTo>
                  <a:cubicBezTo>
                    <a:pt x="3630628" y="204434"/>
                    <a:pt x="3254535" y="198365"/>
                    <a:pt x="2878922" y="175425"/>
                  </a:cubicBezTo>
                  <a:cubicBezTo>
                    <a:pt x="2482530" y="151422"/>
                    <a:pt x="2094401" y="77698"/>
                    <a:pt x="1702775" y="13233"/>
                  </a:cubicBezTo>
                  <a:cubicBezTo>
                    <a:pt x="1451223" y="-28190"/>
                    <a:pt x="1230910" y="33087"/>
                    <a:pt x="987108" y="121383"/>
                  </a:cubicBezTo>
                  <a:cubicBezTo>
                    <a:pt x="654084" y="242187"/>
                    <a:pt x="332169" y="632304"/>
                    <a:pt x="187020" y="944343"/>
                  </a:cubicBezTo>
                  <a:cubicBezTo>
                    <a:pt x="-162738" y="1696220"/>
                    <a:pt x="30383" y="2641938"/>
                    <a:pt x="338684" y="3374613"/>
                  </a:cubicBezTo>
                  <a:cubicBezTo>
                    <a:pt x="353806" y="3410515"/>
                    <a:pt x="457945" y="3696116"/>
                    <a:pt x="489149" y="3696116"/>
                  </a:cubicBezTo>
                  <a:lnTo>
                    <a:pt x="4567156" y="3696116"/>
                  </a:lnTo>
                  <a:cubicBezTo>
                    <a:pt x="4813187" y="3335317"/>
                    <a:pt x="5014812" y="2938307"/>
                    <a:pt x="5126769" y="2528747"/>
                  </a:cubicBezTo>
                  <a:cubicBezTo>
                    <a:pt x="5259780" y="2041898"/>
                    <a:pt x="5258374" y="1519798"/>
                    <a:pt x="5044199" y="1055820"/>
                  </a:cubicBezTo>
                  <a:close/>
                </a:path>
              </a:pathLst>
            </a:custGeom>
            <a:solidFill>
              <a:srgbClr val="E5E5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3409848" y="1980219"/>
              <a:ext cx="1117486" cy="2448779"/>
            </a:xfrm>
            <a:custGeom>
              <a:rect b="b" l="l" r="r" t="t"/>
              <a:pathLst>
                <a:path extrusionOk="0" h="2448779" w="1117486">
                  <a:moveTo>
                    <a:pt x="213191" y="2448780"/>
                  </a:moveTo>
                  <a:cubicBezTo>
                    <a:pt x="53057" y="1949414"/>
                    <a:pt x="-17444" y="1515303"/>
                    <a:pt x="3645" y="1158310"/>
                  </a:cubicBezTo>
                  <a:cubicBezTo>
                    <a:pt x="21167" y="861393"/>
                    <a:pt x="102023" y="614813"/>
                    <a:pt x="243880" y="425361"/>
                  </a:cubicBezTo>
                  <a:cubicBezTo>
                    <a:pt x="569018" y="-8545"/>
                    <a:pt x="1112035" y="-109"/>
                    <a:pt x="1117487" y="28"/>
                  </a:cubicBezTo>
                  <a:lnTo>
                    <a:pt x="1117281" y="8600"/>
                  </a:lnTo>
                  <a:cubicBezTo>
                    <a:pt x="1112000" y="8600"/>
                    <a:pt x="573065" y="62"/>
                    <a:pt x="250704" y="430573"/>
                  </a:cubicBezTo>
                  <a:cubicBezTo>
                    <a:pt x="109841" y="618654"/>
                    <a:pt x="29602" y="863724"/>
                    <a:pt x="12183" y="1158927"/>
                  </a:cubicBezTo>
                  <a:cubicBezTo>
                    <a:pt x="-8803" y="1514823"/>
                    <a:pt x="61560" y="1947906"/>
                    <a:pt x="221352" y="2446174"/>
                  </a:cubicBez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4510087" y="1429687"/>
              <a:ext cx="3137535" cy="3057673"/>
            </a:xfrm>
            <a:custGeom>
              <a:rect b="b" l="l" r="r" t="t"/>
              <a:pathLst>
                <a:path extrusionOk="0" h="3057673" w="3137535">
                  <a:moveTo>
                    <a:pt x="3031922" y="0"/>
                  </a:moveTo>
                  <a:cubicBezTo>
                    <a:pt x="3090250" y="0"/>
                    <a:pt x="3137535" y="0"/>
                    <a:pt x="3137535" y="0"/>
                  </a:cubicBezTo>
                  <a:lnTo>
                    <a:pt x="3137535" y="3057674"/>
                  </a:lnTo>
                  <a:cubicBezTo>
                    <a:pt x="3137535" y="3057674"/>
                    <a:pt x="3090250" y="3057674"/>
                    <a:pt x="3031922" y="3057674"/>
                  </a:cubicBezTo>
                  <a:lnTo>
                    <a:pt x="105613" y="3057674"/>
                  </a:lnTo>
                  <a:cubicBezTo>
                    <a:pt x="47284" y="3057674"/>
                    <a:pt x="0" y="3057674"/>
                    <a:pt x="0" y="3057674"/>
                  </a:cubicBezTo>
                  <a:lnTo>
                    <a:pt x="0" y="0"/>
                  </a:lnTo>
                  <a:cubicBezTo>
                    <a:pt x="0" y="0"/>
                    <a:pt x="47284" y="0"/>
                    <a:pt x="105613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4505972" y="1425401"/>
              <a:ext cx="3145936" cy="3066246"/>
            </a:xfrm>
            <a:custGeom>
              <a:rect b="b" l="l" r="r" t="t"/>
              <a:pathLst>
                <a:path extrusionOk="0" h="3066246" w="3145936">
                  <a:moveTo>
                    <a:pt x="3036002" y="3066246"/>
                  </a:moveTo>
                  <a:lnTo>
                    <a:pt x="109728" y="3066246"/>
                  </a:lnTo>
                  <a:cubicBezTo>
                    <a:pt x="49131" y="3066076"/>
                    <a:pt x="75" y="3016944"/>
                    <a:pt x="0" y="2956347"/>
                  </a:cubicBezTo>
                  <a:lnTo>
                    <a:pt x="0" y="109934"/>
                  </a:lnTo>
                  <a:cubicBezTo>
                    <a:pt x="57" y="49323"/>
                    <a:pt x="49117" y="170"/>
                    <a:pt x="109728" y="0"/>
                  </a:cubicBezTo>
                  <a:lnTo>
                    <a:pt x="3036002" y="0"/>
                  </a:lnTo>
                  <a:cubicBezTo>
                    <a:pt x="3096693" y="57"/>
                    <a:pt x="3145879" y="49242"/>
                    <a:pt x="3145936" y="109934"/>
                  </a:cubicBezTo>
                  <a:lnTo>
                    <a:pt x="3145936" y="2956347"/>
                  </a:lnTo>
                  <a:cubicBezTo>
                    <a:pt x="3145860" y="3017024"/>
                    <a:pt x="3096680" y="3066189"/>
                    <a:pt x="3036002" y="3066246"/>
                  </a:cubicBezTo>
                  <a:close/>
                  <a:moveTo>
                    <a:pt x="109728" y="8573"/>
                  </a:moveTo>
                  <a:cubicBezTo>
                    <a:pt x="53785" y="8648"/>
                    <a:pt x="8458" y="53990"/>
                    <a:pt x="8401" y="109934"/>
                  </a:cubicBezTo>
                  <a:lnTo>
                    <a:pt x="8401" y="2956347"/>
                  </a:lnTo>
                  <a:cubicBezTo>
                    <a:pt x="8477" y="3012277"/>
                    <a:pt x="53798" y="3057598"/>
                    <a:pt x="109728" y="3057674"/>
                  </a:cubicBezTo>
                  <a:lnTo>
                    <a:pt x="3036002" y="3057674"/>
                  </a:lnTo>
                  <a:cubicBezTo>
                    <a:pt x="3091946" y="3057617"/>
                    <a:pt x="3137288" y="3012290"/>
                    <a:pt x="3137364" y="2956347"/>
                  </a:cubicBezTo>
                  <a:lnTo>
                    <a:pt x="3137364" y="109934"/>
                  </a:lnTo>
                  <a:cubicBezTo>
                    <a:pt x="3137307" y="53977"/>
                    <a:pt x="3091959" y="8629"/>
                    <a:pt x="3036002" y="8573"/>
                  </a:cubicBezTo>
                  <a:close/>
                </a:path>
              </a:pathLst>
            </a:custGeom>
            <a:solidFill>
              <a:srgbClr val="CBC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6618922" y="1785926"/>
              <a:ext cx="668655" cy="48794"/>
            </a:xfrm>
            <a:custGeom>
              <a:rect b="b" l="l" r="r" t="t"/>
              <a:pathLst>
                <a:path extrusionOk="0" h="48794" w="668655">
                  <a:moveTo>
                    <a:pt x="0" y="0"/>
                  </a:moveTo>
                  <a:lnTo>
                    <a:pt x="668655" y="0"/>
                  </a:lnTo>
                  <a:lnTo>
                    <a:pt x="668655" y="48795"/>
                  </a:lnTo>
                  <a:lnTo>
                    <a:pt x="0" y="48795"/>
                  </a:lnTo>
                  <a:close/>
                </a:path>
              </a:pathLst>
            </a:custGeom>
            <a:solidFill>
              <a:srgbClr val="9192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6408896" y="1995952"/>
              <a:ext cx="1065356" cy="48794"/>
            </a:xfrm>
            <a:custGeom>
              <a:rect b="b" l="l" r="r" t="t"/>
              <a:pathLst>
                <a:path extrusionOk="0" h="48794" w="1065356">
                  <a:moveTo>
                    <a:pt x="0" y="0"/>
                  </a:moveTo>
                  <a:lnTo>
                    <a:pt x="1065356" y="0"/>
                  </a:lnTo>
                  <a:lnTo>
                    <a:pt x="1065356" y="48795"/>
                  </a:lnTo>
                  <a:lnTo>
                    <a:pt x="0" y="48795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6408896" y="2140278"/>
              <a:ext cx="959537" cy="48794"/>
            </a:xfrm>
            <a:custGeom>
              <a:rect b="b" l="l" r="r" t="t"/>
              <a:pathLst>
                <a:path extrusionOk="0" h="48794" w="959537">
                  <a:moveTo>
                    <a:pt x="0" y="0"/>
                  </a:moveTo>
                  <a:lnTo>
                    <a:pt x="959537" y="0"/>
                  </a:lnTo>
                  <a:lnTo>
                    <a:pt x="959537" y="48795"/>
                  </a:lnTo>
                  <a:lnTo>
                    <a:pt x="0" y="48795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6408896" y="2284571"/>
              <a:ext cx="849363" cy="48794"/>
            </a:xfrm>
            <a:custGeom>
              <a:rect b="b" l="l" r="r" t="t"/>
              <a:pathLst>
                <a:path extrusionOk="0" h="48794" w="849363">
                  <a:moveTo>
                    <a:pt x="0" y="0"/>
                  </a:moveTo>
                  <a:lnTo>
                    <a:pt x="849363" y="0"/>
                  </a:lnTo>
                  <a:lnTo>
                    <a:pt x="849363" y="48795"/>
                  </a:lnTo>
                  <a:lnTo>
                    <a:pt x="0" y="48795"/>
                  </a:lnTo>
                  <a:close/>
                </a:path>
              </a:pathLst>
            </a:custGeom>
            <a:solidFill>
              <a:srgbClr val="CBC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6408896" y="2428863"/>
              <a:ext cx="1065356" cy="48794"/>
            </a:xfrm>
            <a:custGeom>
              <a:rect b="b" l="l" r="r" t="t"/>
              <a:pathLst>
                <a:path extrusionOk="0" h="48794" w="1065356">
                  <a:moveTo>
                    <a:pt x="0" y="0"/>
                  </a:moveTo>
                  <a:lnTo>
                    <a:pt x="1065356" y="0"/>
                  </a:lnTo>
                  <a:lnTo>
                    <a:pt x="1065356" y="48795"/>
                  </a:lnTo>
                  <a:lnTo>
                    <a:pt x="0" y="48795"/>
                  </a:lnTo>
                  <a:close/>
                </a:path>
              </a:pathLst>
            </a:custGeom>
            <a:solidFill>
              <a:srgbClr val="CBC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6408896" y="2573190"/>
              <a:ext cx="786406" cy="48794"/>
            </a:xfrm>
            <a:custGeom>
              <a:rect b="b" l="l" r="r" t="t"/>
              <a:pathLst>
                <a:path extrusionOk="0" h="48794" w="786406">
                  <a:moveTo>
                    <a:pt x="0" y="0"/>
                  </a:moveTo>
                  <a:lnTo>
                    <a:pt x="786407" y="0"/>
                  </a:lnTo>
                  <a:lnTo>
                    <a:pt x="786407" y="48795"/>
                  </a:lnTo>
                  <a:lnTo>
                    <a:pt x="0" y="48795"/>
                  </a:lnTo>
                  <a:close/>
                </a:path>
              </a:pathLst>
            </a:custGeom>
            <a:solidFill>
              <a:srgbClr val="CBC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4736264" y="3364706"/>
              <a:ext cx="1022493" cy="48794"/>
            </a:xfrm>
            <a:custGeom>
              <a:rect b="b" l="l" r="r" t="t"/>
              <a:pathLst>
                <a:path extrusionOk="0" h="48794" w="1022493">
                  <a:moveTo>
                    <a:pt x="0" y="0"/>
                  </a:moveTo>
                  <a:lnTo>
                    <a:pt x="1022494" y="0"/>
                  </a:lnTo>
                  <a:lnTo>
                    <a:pt x="1022494" y="48795"/>
                  </a:lnTo>
                  <a:lnTo>
                    <a:pt x="0" y="48795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4739178" y="3497580"/>
              <a:ext cx="2643793" cy="48794"/>
            </a:xfrm>
            <a:custGeom>
              <a:rect b="b" l="l" r="r" t="t"/>
              <a:pathLst>
                <a:path extrusionOk="0" h="48794" w="2643793">
                  <a:moveTo>
                    <a:pt x="0" y="0"/>
                  </a:moveTo>
                  <a:lnTo>
                    <a:pt x="2643793" y="0"/>
                  </a:lnTo>
                  <a:lnTo>
                    <a:pt x="2643793" y="48795"/>
                  </a:lnTo>
                  <a:lnTo>
                    <a:pt x="0" y="48795"/>
                  </a:lnTo>
                  <a:close/>
                </a:path>
              </a:pathLst>
            </a:custGeom>
            <a:solidFill>
              <a:srgbClr val="CBC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4737875" y="1785926"/>
              <a:ext cx="1231319" cy="1303122"/>
            </a:xfrm>
            <a:custGeom>
              <a:rect b="b" l="l" r="r" t="t"/>
              <a:pathLst>
                <a:path extrusionOk="0" h="1303122" w="1231319">
                  <a:moveTo>
                    <a:pt x="0" y="0"/>
                  </a:moveTo>
                  <a:lnTo>
                    <a:pt x="1231320" y="0"/>
                  </a:lnTo>
                  <a:lnTo>
                    <a:pt x="1231320" y="1303123"/>
                  </a:lnTo>
                  <a:lnTo>
                    <a:pt x="0" y="1303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4849215" y="2646742"/>
              <a:ext cx="85622" cy="299694"/>
            </a:xfrm>
            <a:custGeom>
              <a:rect b="b" l="l" r="r" t="t"/>
              <a:pathLst>
                <a:path extrusionOk="0" h="299694" w="85622">
                  <a:moveTo>
                    <a:pt x="0" y="0"/>
                  </a:moveTo>
                  <a:lnTo>
                    <a:pt x="85622" y="0"/>
                  </a:lnTo>
                  <a:lnTo>
                    <a:pt x="85622" y="299695"/>
                  </a:lnTo>
                  <a:lnTo>
                    <a:pt x="0" y="299695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5003040" y="2688987"/>
              <a:ext cx="85622" cy="257449"/>
            </a:xfrm>
            <a:custGeom>
              <a:rect b="b" l="l" r="r" t="t"/>
              <a:pathLst>
                <a:path extrusionOk="0" h="257449" w="85622">
                  <a:moveTo>
                    <a:pt x="0" y="0"/>
                  </a:moveTo>
                  <a:lnTo>
                    <a:pt x="85622" y="0"/>
                  </a:lnTo>
                  <a:lnTo>
                    <a:pt x="85622" y="257449"/>
                  </a:lnTo>
                  <a:lnTo>
                    <a:pt x="0" y="257449"/>
                  </a:lnTo>
                  <a:close/>
                </a:path>
              </a:pathLst>
            </a:custGeom>
            <a:solidFill>
              <a:srgbClr val="E0E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5156865" y="2525732"/>
              <a:ext cx="85622" cy="420704"/>
            </a:xfrm>
            <a:custGeom>
              <a:rect b="b" l="l" r="r" t="t"/>
              <a:pathLst>
                <a:path extrusionOk="0" h="420704" w="85622">
                  <a:moveTo>
                    <a:pt x="0" y="0"/>
                  </a:moveTo>
                  <a:lnTo>
                    <a:pt x="85622" y="0"/>
                  </a:lnTo>
                  <a:lnTo>
                    <a:pt x="85622" y="420704"/>
                  </a:lnTo>
                  <a:lnTo>
                    <a:pt x="0" y="420704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5310724" y="2555839"/>
              <a:ext cx="85622" cy="390597"/>
            </a:xfrm>
            <a:custGeom>
              <a:rect b="b" l="l" r="r" t="t"/>
              <a:pathLst>
                <a:path extrusionOk="0" h="390597" w="85622">
                  <a:moveTo>
                    <a:pt x="0" y="0"/>
                  </a:moveTo>
                  <a:lnTo>
                    <a:pt x="85622" y="0"/>
                  </a:lnTo>
                  <a:lnTo>
                    <a:pt x="85622" y="390597"/>
                  </a:lnTo>
                  <a:lnTo>
                    <a:pt x="0" y="390597"/>
                  </a:lnTo>
                  <a:close/>
                </a:path>
              </a:pathLst>
            </a:custGeom>
            <a:solidFill>
              <a:srgbClr val="E0E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5464549" y="2421011"/>
              <a:ext cx="85622" cy="525425"/>
            </a:xfrm>
            <a:custGeom>
              <a:rect b="b" l="l" r="r" t="t"/>
              <a:pathLst>
                <a:path extrusionOk="0" h="525425" w="85622">
                  <a:moveTo>
                    <a:pt x="0" y="0"/>
                  </a:moveTo>
                  <a:lnTo>
                    <a:pt x="85622" y="0"/>
                  </a:lnTo>
                  <a:lnTo>
                    <a:pt x="85622" y="525426"/>
                  </a:lnTo>
                  <a:lnTo>
                    <a:pt x="0" y="525426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5618374" y="2348179"/>
              <a:ext cx="85622" cy="598257"/>
            </a:xfrm>
            <a:custGeom>
              <a:rect b="b" l="l" r="r" t="t"/>
              <a:pathLst>
                <a:path extrusionOk="0" h="598257" w="85622">
                  <a:moveTo>
                    <a:pt x="0" y="0"/>
                  </a:moveTo>
                  <a:lnTo>
                    <a:pt x="85622" y="0"/>
                  </a:lnTo>
                  <a:lnTo>
                    <a:pt x="85622" y="598258"/>
                  </a:lnTo>
                  <a:lnTo>
                    <a:pt x="0" y="598258"/>
                  </a:lnTo>
                  <a:close/>
                </a:path>
              </a:pathLst>
            </a:custGeom>
            <a:solidFill>
              <a:srgbClr val="E0E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5772233" y="2283233"/>
              <a:ext cx="85622" cy="663202"/>
            </a:xfrm>
            <a:custGeom>
              <a:rect b="b" l="l" r="r" t="t"/>
              <a:pathLst>
                <a:path extrusionOk="0" h="663202" w="85622">
                  <a:moveTo>
                    <a:pt x="0" y="0"/>
                  </a:moveTo>
                  <a:lnTo>
                    <a:pt x="85622" y="0"/>
                  </a:lnTo>
                  <a:lnTo>
                    <a:pt x="85622" y="663203"/>
                  </a:lnTo>
                  <a:lnTo>
                    <a:pt x="0" y="663203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4869240" y="2065972"/>
              <a:ext cx="923944" cy="416452"/>
            </a:xfrm>
            <a:custGeom>
              <a:rect b="b" l="l" r="r" t="t"/>
              <a:pathLst>
                <a:path extrusionOk="0" h="416452" w="923944">
                  <a:moveTo>
                    <a:pt x="161643" y="416452"/>
                  </a:moveTo>
                  <a:lnTo>
                    <a:pt x="0" y="351781"/>
                  </a:lnTo>
                  <a:lnTo>
                    <a:pt x="3086" y="344066"/>
                  </a:lnTo>
                  <a:lnTo>
                    <a:pt x="160169" y="406919"/>
                  </a:lnTo>
                  <a:lnTo>
                    <a:pt x="320234" y="274457"/>
                  </a:lnTo>
                  <a:lnTo>
                    <a:pt x="469533" y="277920"/>
                  </a:lnTo>
                  <a:lnTo>
                    <a:pt x="919589" y="0"/>
                  </a:lnTo>
                  <a:lnTo>
                    <a:pt x="923944" y="7064"/>
                  </a:lnTo>
                  <a:lnTo>
                    <a:pt x="471796" y="286287"/>
                  </a:lnTo>
                  <a:lnTo>
                    <a:pt x="323149" y="282824"/>
                  </a:lnTo>
                  <a:lnTo>
                    <a:pt x="161643" y="416452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4833613" y="2044095"/>
              <a:ext cx="175633" cy="73003"/>
            </a:xfrm>
            <a:custGeom>
              <a:rect b="b" l="l" r="r" t="t"/>
              <a:pathLst>
                <a:path extrusionOk="0" h="73003" w="175633">
                  <a:moveTo>
                    <a:pt x="0" y="0"/>
                  </a:moveTo>
                  <a:lnTo>
                    <a:pt x="175633" y="0"/>
                  </a:lnTo>
                  <a:lnTo>
                    <a:pt x="175633" y="73003"/>
                  </a:lnTo>
                  <a:lnTo>
                    <a:pt x="0" y="73003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5067300" y="2085963"/>
              <a:ext cx="164317" cy="8572"/>
            </a:xfrm>
            <a:custGeom>
              <a:rect b="b" l="l" r="r" t="t"/>
              <a:pathLst>
                <a:path extrusionOk="0" h="8572" w="164317">
                  <a:moveTo>
                    <a:pt x="0" y="0"/>
                  </a:moveTo>
                  <a:lnTo>
                    <a:pt x="164318" y="0"/>
                  </a:lnTo>
                  <a:lnTo>
                    <a:pt x="164318" y="8573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6981299" y="2794635"/>
              <a:ext cx="383499" cy="383499"/>
            </a:xfrm>
            <a:custGeom>
              <a:rect b="b" l="l" r="r" t="t"/>
              <a:pathLst>
                <a:path extrusionOk="0" h="383499" w="383499">
                  <a:moveTo>
                    <a:pt x="383499" y="191750"/>
                  </a:moveTo>
                  <a:cubicBezTo>
                    <a:pt x="383499" y="297650"/>
                    <a:pt x="297650" y="383499"/>
                    <a:pt x="191750" y="383499"/>
                  </a:cubicBezTo>
                  <a:cubicBezTo>
                    <a:pt x="85849" y="383499"/>
                    <a:pt x="0" y="297650"/>
                    <a:pt x="0" y="191750"/>
                  </a:cubicBezTo>
                  <a:cubicBezTo>
                    <a:pt x="0" y="85849"/>
                    <a:pt x="85849" y="0"/>
                    <a:pt x="191750" y="0"/>
                  </a:cubicBezTo>
                  <a:cubicBezTo>
                    <a:pt x="297650" y="0"/>
                    <a:pt x="383499" y="85849"/>
                    <a:pt x="383499" y="1917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6434975" y="2794600"/>
              <a:ext cx="383446" cy="383567"/>
            </a:xfrm>
            <a:custGeom>
              <a:rect b="b" l="l" r="r" t="t"/>
              <a:pathLst>
                <a:path extrusionOk="0" h="383567" w="383446">
                  <a:moveTo>
                    <a:pt x="191662" y="383568"/>
                  </a:moveTo>
                  <a:cubicBezTo>
                    <a:pt x="85724" y="383481"/>
                    <a:pt x="-86" y="297531"/>
                    <a:pt x="0" y="191593"/>
                  </a:cubicBezTo>
                  <a:cubicBezTo>
                    <a:pt x="77" y="97226"/>
                    <a:pt x="68781" y="16932"/>
                    <a:pt x="162001" y="2263"/>
                  </a:cubicBezTo>
                  <a:cubicBezTo>
                    <a:pt x="171816" y="758"/>
                    <a:pt x="181732" y="2"/>
                    <a:pt x="191662" y="0"/>
                  </a:cubicBezTo>
                  <a:cubicBezTo>
                    <a:pt x="297581" y="0"/>
                    <a:pt x="383446" y="85865"/>
                    <a:pt x="383446" y="191784"/>
                  </a:cubicBezTo>
                  <a:cubicBezTo>
                    <a:pt x="383446" y="297703"/>
                    <a:pt x="297581" y="383568"/>
                    <a:pt x="191662" y="3835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6596976" y="2794600"/>
              <a:ext cx="172375" cy="191818"/>
            </a:xfrm>
            <a:custGeom>
              <a:rect b="b" l="l" r="r" t="t"/>
              <a:pathLst>
                <a:path extrusionOk="0" h="191818" w="172375">
                  <a:moveTo>
                    <a:pt x="29661" y="191818"/>
                  </a:moveTo>
                  <a:lnTo>
                    <a:pt x="0" y="2263"/>
                  </a:lnTo>
                  <a:cubicBezTo>
                    <a:pt x="9815" y="759"/>
                    <a:pt x="19731" y="2"/>
                    <a:pt x="29661" y="0"/>
                  </a:cubicBezTo>
                  <a:cubicBezTo>
                    <a:pt x="84166" y="-68"/>
                    <a:pt x="136101" y="23167"/>
                    <a:pt x="172376" y="63848"/>
                  </a:cubicBez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4758758" y="3728968"/>
              <a:ext cx="2631346" cy="505777"/>
            </a:xfrm>
            <a:custGeom>
              <a:rect b="b" l="l" r="r" t="t"/>
              <a:pathLst>
                <a:path extrusionOk="0" h="505777" w="2631346">
                  <a:moveTo>
                    <a:pt x="0" y="0"/>
                  </a:moveTo>
                  <a:lnTo>
                    <a:pt x="2631346" y="0"/>
                  </a:lnTo>
                  <a:lnTo>
                    <a:pt x="2631346" y="505777"/>
                  </a:lnTo>
                  <a:lnTo>
                    <a:pt x="0" y="5057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4760027" y="3730100"/>
              <a:ext cx="2637723" cy="512223"/>
            </a:xfrm>
            <a:custGeom>
              <a:rect b="b" l="l" r="r" t="t"/>
              <a:pathLst>
                <a:path extrusionOk="0" h="512223" w="2637723">
                  <a:moveTo>
                    <a:pt x="2637724" y="512224"/>
                  </a:moveTo>
                  <a:lnTo>
                    <a:pt x="0" y="512224"/>
                  </a:lnTo>
                  <a:lnTo>
                    <a:pt x="0" y="0"/>
                  </a:lnTo>
                  <a:lnTo>
                    <a:pt x="2637724" y="0"/>
                  </a:lnTo>
                  <a:close/>
                  <a:moveTo>
                    <a:pt x="6447" y="505778"/>
                  </a:moveTo>
                  <a:lnTo>
                    <a:pt x="2631278" y="505778"/>
                  </a:lnTo>
                  <a:lnTo>
                    <a:pt x="2631278" y="6446"/>
                  </a:lnTo>
                  <a:lnTo>
                    <a:pt x="6447" y="6446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4763250" y="4134722"/>
              <a:ext cx="2631277" cy="6446"/>
            </a:xfrm>
            <a:custGeom>
              <a:rect b="b" l="l" r="r" t="t"/>
              <a:pathLst>
                <a:path extrusionOk="0" h="6446" w="2631277">
                  <a:moveTo>
                    <a:pt x="0" y="0"/>
                  </a:moveTo>
                  <a:lnTo>
                    <a:pt x="2631278" y="0"/>
                  </a:lnTo>
                  <a:lnTo>
                    <a:pt x="2631278" y="6447"/>
                  </a:lnTo>
                  <a:lnTo>
                    <a:pt x="0" y="6447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4763250" y="4033566"/>
              <a:ext cx="2631277" cy="6446"/>
            </a:xfrm>
            <a:custGeom>
              <a:rect b="b" l="l" r="r" t="t"/>
              <a:pathLst>
                <a:path extrusionOk="0" h="6446" w="2631277">
                  <a:moveTo>
                    <a:pt x="0" y="0"/>
                  </a:moveTo>
                  <a:lnTo>
                    <a:pt x="2631278" y="0"/>
                  </a:lnTo>
                  <a:lnTo>
                    <a:pt x="2631278" y="6447"/>
                  </a:lnTo>
                  <a:lnTo>
                    <a:pt x="0" y="6447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4763250" y="3932411"/>
              <a:ext cx="2631277" cy="6446"/>
            </a:xfrm>
            <a:custGeom>
              <a:rect b="b" l="l" r="r" t="t"/>
              <a:pathLst>
                <a:path extrusionOk="0" h="6446" w="2631277">
                  <a:moveTo>
                    <a:pt x="0" y="0"/>
                  </a:moveTo>
                  <a:lnTo>
                    <a:pt x="2631278" y="0"/>
                  </a:lnTo>
                  <a:lnTo>
                    <a:pt x="2631278" y="6447"/>
                  </a:lnTo>
                  <a:lnTo>
                    <a:pt x="0" y="6447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4763250" y="3831255"/>
              <a:ext cx="2631277" cy="6446"/>
            </a:xfrm>
            <a:custGeom>
              <a:rect b="b" l="l" r="r" t="t"/>
              <a:pathLst>
                <a:path extrusionOk="0" h="6446" w="2631277">
                  <a:moveTo>
                    <a:pt x="0" y="0"/>
                  </a:moveTo>
                  <a:lnTo>
                    <a:pt x="2631278" y="0"/>
                  </a:lnTo>
                  <a:lnTo>
                    <a:pt x="2631278" y="6447"/>
                  </a:lnTo>
                  <a:lnTo>
                    <a:pt x="0" y="6447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6952769" y="3733323"/>
              <a:ext cx="6412" cy="505777"/>
            </a:xfrm>
            <a:custGeom>
              <a:rect b="b" l="l" r="r" t="t"/>
              <a:pathLst>
                <a:path extrusionOk="0" h="505777" w="6412">
                  <a:moveTo>
                    <a:pt x="0" y="0"/>
                  </a:moveTo>
                  <a:lnTo>
                    <a:pt x="6412" y="0"/>
                  </a:lnTo>
                  <a:lnTo>
                    <a:pt x="6412" y="505778"/>
                  </a:lnTo>
                  <a:lnTo>
                    <a:pt x="0" y="505778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6514235" y="3733323"/>
              <a:ext cx="6412" cy="505777"/>
            </a:xfrm>
            <a:custGeom>
              <a:rect b="b" l="l" r="r" t="t"/>
              <a:pathLst>
                <a:path extrusionOk="0" h="505777" w="6412">
                  <a:moveTo>
                    <a:pt x="0" y="0"/>
                  </a:moveTo>
                  <a:lnTo>
                    <a:pt x="6412" y="0"/>
                  </a:lnTo>
                  <a:lnTo>
                    <a:pt x="6412" y="505778"/>
                  </a:lnTo>
                  <a:lnTo>
                    <a:pt x="0" y="505778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6075666" y="3733323"/>
              <a:ext cx="6412" cy="505777"/>
            </a:xfrm>
            <a:custGeom>
              <a:rect b="b" l="l" r="r" t="t"/>
              <a:pathLst>
                <a:path extrusionOk="0" h="505777" w="6412">
                  <a:moveTo>
                    <a:pt x="0" y="0"/>
                  </a:moveTo>
                  <a:lnTo>
                    <a:pt x="6412" y="0"/>
                  </a:lnTo>
                  <a:lnTo>
                    <a:pt x="6412" y="505778"/>
                  </a:lnTo>
                  <a:lnTo>
                    <a:pt x="0" y="505778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5637131" y="3733323"/>
              <a:ext cx="6412" cy="505777"/>
            </a:xfrm>
            <a:custGeom>
              <a:rect b="b" l="l" r="r" t="t"/>
              <a:pathLst>
                <a:path extrusionOk="0" h="505777" w="6412">
                  <a:moveTo>
                    <a:pt x="0" y="0"/>
                  </a:moveTo>
                  <a:lnTo>
                    <a:pt x="6412" y="0"/>
                  </a:lnTo>
                  <a:lnTo>
                    <a:pt x="6412" y="505778"/>
                  </a:lnTo>
                  <a:lnTo>
                    <a:pt x="0" y="505778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198562" y="3733323"/>
              <a:ext cx="6412" cy="505777"/>
            </a:xfrm>
            <a:custGeom>
              <a:rect b="b" l="l" r="r" t="t"/>
              <a:pathLst>
                <a:path extrusionOk="0" h="505777" w="6412">
                  <a:moveTo>
                    <a:pt x="0" y="0"/>
                  </a:moveTo>
                  <a:lnTo>
                    <a:pt x="6412" y="0"/>
                  </a:lnTo>
                  <a:lnTo>
                    <a:pt x="6412" y="505778"/>
                  </a:lnTo>
                  <a:lnTo>
                    <a:pt x="0" y="505778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4827331" y="3811957"/>
              <a:ext cx="2604051" cy="384182"/>
            </a:xfrm>
            <a:custGeom>
              <a:rect b="b" l="l" r="r" t="t"/>
              <a:pathLst>
                <a:path extrusionOk="0" h="384182" w="2604051">
                  <a:moveTo>
                    <a:pt x="8168" y="347042"/>
                  </a:moveTo>
                  <a:cubicBezTo>
                    <a:pt x="46435" y="293756"/>
                    <a:pt x="54699" y="225141"/>
                    <a:pt x="88886" y="169009"/>
                  </a:cubicBezTo>
                  <a:cubicBezTo>
                    <a:pt x="105551" y="141577"/>
                    <a:pt x="127600" y="114487"/>
                    <a:pt x="158152" y="102246"/>
                  </a:cubicBezTo>
                  <a:cubicBezTo>
                    <a:pt x="210787" y="81158"/>
                    <a:pt x="224229" y="149086"/>
                    <a:pt x="225326" y="186805"/>
                  </a:cubicBezTo>
                  <a:cubicBezTo>
                    <a:pt x="226972" y="242286"/>
                    <a:pt x="217783" y="302500"/>
                    <a:pt x="263628" y="344197"/>
                  </a:cubicBezTo>
                  <a:cubicBezTo>
                    <a:pt x="278921" y="357913"/>
                    <a:pt x="299153" y="366348"/>
                    <a:pt x="319829" y="360861"/>
                  </a:cubicBezTo>
                  <a:cubicBezTo>
                    <a:pt x="344587" y="354278"/>
                    <a:pt x="359983" y="331612"/>
                    <a:pt x="372259" y="310764"/>
                  </a:cubicBezTo>
                  <a:cubicBezTo>
                    <a:pt x="407338" y="251099"/>
                    <a:pt x="429626" y="182725"/>
                    <a:pt x="454006" y="118191"/>
                  </a:cubicBezTo>
                  <a:cubicBezTo>
                    <a:pt x="466316" y="85616"/>
                    <a:pt x="481953" y="43850"/>
                    <a:pt x="514219" y="25608"/>
                  </a:cubicBezTo>
                  <a:cubicBezTo>
                    <a:pt x="560168" y="-452"/>
                    <a:pt x="565209" y="57155"/>
                    <a:pt x="565106" y="87330"/>
                  </a:cubicBezTo>
                  <a:cubicBezTo>
                    <a:pt x="565106" y="120625"/>
                    <a:pt x="565346" y="153887"/>
                    <a:pt x="565620" y="187148"/>
                  </a:cubicBezTo>
                  <a:cubicBezTo>
                    <a:pt x="565620" y="203127"/>
                    <a:pt x="562466" y="236492"/>
                    <a:pt x="581257" y="245441"/>
                  </a:cubicBezTo>
                  <a:cubicBezTo>
                    <a:pt x="592332" y="250688"/>
                    <a:pt x="601076" y="240675"/>
                    <a:pt x="607283" y="232617"/>
                  </a:cubicBezTo>
                  <a:cubicBezTo>
                    <a:pt x="612666" y="225759"/>
                    <a:pt x="616438" y="217426"/>
                    <a:pt x="621822" y="210466"/>
                  </a:cubicBezTo>
                  <a:cubicBezTo>
                    <a:pt x="627205" y="203505"/>
                    <a:pt x="631389" y="199973"/>
                    <a:pt x="640544" y="199218"/>
                  </a:cubicBezTo>
                  <a:cubicBezTo>
                    <a:pt x="648945" y="198532"/>
                    <a:pt x="652957" y="198430"/>
                    <a:pt x="658649" y="206076"/>
                  </a:cubicBezTo>
                  <a:cubicBezTo>
                    <a:pt x="661559" y="210818"/>
                    <a:pt x="663592" y="216045"/>
                    <a:pt x="664650" y="221507"/>
                  </a:cubicBezTo>
                  <a:cubicBezTo>
                    <a:pt x="671234" y="246470"/>
                    <a:pt x="664478" y="274759"/>
                    <a:pt x="678606" y="297802"/>
                  </a:cubicBezTo>
                  <a:cubicBezTo>
                    <a:pt x="686458" y="310627"/>
                    <a:pt x="703398" y="323417"/>
                    <a:pt x="719308" y="320914"/>
                  </a:cubicBezTo>
                  <a:cubicBezTo>
                    <a:pt x="751438" y="315839"/>
                    <a:pt x="759599" y="263512"/>
                    <a:pt x="763439" y="238343"/>
                  </a:cubicBezTo>
                  <a:cubicBezTo>
                    <a:pt x="768617" y="204670"/>
                    <a:pt x="773418" y="171203"/>
                    <a:pt x="782710" y="138354"/>
                  </a:cubicBezTo>
                  <a:cubicBezTo>
                    <a:pt x="792003" y="105503"/>
                    <a:pt x="804142" y="65727"/>
                    <a:pt x="829310" y="40970"/>
                  </a:cubicBezTo>
                  <a:cubicBezTo>
                    <a:pt x="838877" y="31574"/>
                    <a:pt x="852079" y="22179"/>
                    <a:pt x="866241" y="23825"/>
                  </a:cubicBezTo>
                  <a:cubicBezTo>
                    <a:pt x="886815" y="26157"/>
                    <a:pt x="893433" y="49508"/>
                    <a:pt x="898473" y="66242"/>
                  </a:cubicBezTo>
                  <a:cubicBezTo>
                    <a:pt x="910244" y="104115"/>
                    <a:pt x="916391" y="143511"/>
                    <a:pt x="916716" y="183170"/>
                  </a:cubicBezTo>
                  <a:cubicBezTo>
                    <a:pt x="916716" y="210602"/>
                    <a:pt x="908760" y="244653"/>
                    <a:pt x="927003" y="268278"/>
                  </a:cubicBezTo>
                  <a:cubicBezTo>
                    <a:pt x="936700" y="281432"/>
                    <a:pt x="953196" y="287695"/>
                    <a:pt x="969179" y="284292"/>
                  </a:cubicBezTo>
                  <a:cubicBezTo>
                    <a:pt x="992359" y="278531"/>
                    <a:pt x="997949" y="256002"/>
                    <a:pt x="1002681" y="235634"/>
                  </a:cubicBezTo>
                  <a:cubicBezTo>
                    <a:pt x="1003416" y="231513"/>
                    <a:pt x="1004471" y="227454"/>
                    <a:pt x="1005835" y="223495"/>
                  </a:cubicBezTo>
                  <a:cubicBezTo>
                    <a:pt x="1010361" y="211974"/>
                    <a:pt x="1012145" y="210637"/>
                    <a:pt x="1024558" y="210122"/>
                  </a:cubicBezTo>
                  <a:cubicBezTo>
                    <a:pt x="1038274" y="209574"/>
                    <a:pt x="1038754" y="212763"/>
                    <a:pt x="1040948" y="224079"/>
                  </a:cubicBezTo>
                  <a:cubicBezTo>
                    <a:pt x="1043143" y="235394"/>
                    <a:pt x="1042011" y="247018"/>
                    <a:pt x="1045440" y="258369"/>
                  </a:cubicBezTo>
                  <a:cubicBezTo>
                    <a:pt x="1049795" y="272633"/>
                    <a:pt x="1059808" y="285801"/>
                    <a:pt x="1076301" y="280828"/>
                  </a:cubicBezTo>
                  <a:cubicBezTo>
                    <a:pt x="1091526" y="276302"/>
                    <a:pt x="1099687" y="260014"/>
                    <a:pt x="1104728" y="246230"/>
                  </a:cubicBezTo>
                  <a:cubicBezTo>
                    <a:pt x="1119198" y="206659"/>
                    <a:pt x="1117861" y="162837"/>
                    <a:pt x="1120021" y="121414"/>
                  </a:cubicBezTo>
                  <a:cubicBezTo>
                    <a:pt x="1121427" y="93982"/>
                    <a:pt x="1123656" y="64493"/>
                    <a:pt x="1136309" y="39564"/>
                  </a:cubicBezTo>
                  <a:cubicBezTo>
                    <a:pt x="1144573" y="23379"/>
                    <a:pt x="1168918" y="-2853"/>
                    <a:pt x="1187744" y="14224"/>
                  </a:cubicBezTo>
                  <a:cubicBezTo>
                    <a:pt x="1212227" y="36478"/>
                    <a:pt x="1209827" y="90690"/>
                    <a:pt x="1210409" y="120523"/>
                  </a:cubicBezTo>
                  <a:cubicBezTo>
                    <a:pt x="1211610" y="184748"/>
                    <a:pt x="1200808" y="249247"/>
                    <a:pt x="1209792" y="313233"/>
                  </a:cubicBezTo>
                  <a:cubicBezTo>
                    <a:pt x="1213221" y="337236"/>
                    <a:pt x="1220079" y="372897"/>
                    <a:pt x="1246517" y="381813"/>
                  </a:cubicBezTo>
                  <a:cubicBezTo>
                    <a:pt x="1283310" y="394362"/>
                    <a:pt x="1310399" y="354381"/>
                    <a:pt x="1320172" y="325028"/>
                  </a:cubicBezTo>
                  <a:cubicBezTo>
                    <a:pt x="1327955" y="301746"/>
                    <a:pt x="1329739" y="277365"/>
                    <a:pt x="1335259" y="253568"/>
                  </a:cubicBezTo>
                  <a:cubicBezTo>
                    <a:pt x="1338174" y="241086"/>
                    <a:pt x="1342597" y="218249"/>
                    <a:pt x="1359674" y="225382"/>
                  </a:cubicBezTo>
                  <a:cubicBezTo>
                    <a:pt x="1374384" y="231519"/>
                    <a:pt x="1380453" y="252334"/>
                    <a:pt x="1393415" y="261763"/>
                  </a:cubicBezTo>
                  <a:cubicBezTo>
                    <a:pt x="1435181" y="292144"/>
                    <a:pt x="1460761" y="232857"/>
                    <a:pt x="1465698" y="200761"/>
                  </a:cubicBezTo>
                  <a:cubicBezTo>
                    <a:pt x="1472865" y="153853"/>
                    <a:pt x="1465459" y="102177"/>
                    <a:pt x="1482843" y="57326"/>
                  </a:cubicBezTo>
                  <a:cubicBezTo>
                    <a:pt x="1487301" y="45976"/>
                    <a:pt x="1494262" y="33940"/>
                    <a:pt x="1504686" y="27082"/>
                  </a:cubicBezTo>
                  <a:cubicBezTo>
                    <a:pt x="1530198" y="10246"/>
                    <a:pt x="1555367" y="33529"/>
                    <a:pt x="1562979" y="57292"/>
                  </a:cubicBezTo>
                  <a:cubicBezTo>
                    <a:pt x="1568809" y="75294"/>
                    <a:pt x="1567711" y="95560"/>
                    <a:pt x="1568054" y="114282"/>
                  </a:cubicBezTo>
                  <a:cubicBezTo>
                    <a:pt x="1568431" y="134582"/>
                    <a:pt x="1568980" y="154881"/>
                    <a:pt x="1569357" y="175215"/>
                  </a:cubicBezTo>
                  <a:cubicBezTo>
                    <a:pt x="1569974" y="208785"/>
                    <a:pt x="1566957" y="243041"/>
                    <a:pt x="1569117" y="276474"/>
                  </a:cubicBezTo>
                  <a:cubicBezTo>
                    <a:pt x="1570592" y="299722"/>
                    <a:pt x="1579404" y="320879"/>
                    <a:pt x="1599498" y="334012"/>
                  </a:cubicBezTo>
                  <a:cubicBezTo>
                    <a:pt x="1649905" y="366930"/>
                    <a:pt x="1708849" y="315564"/>
                    <a:pt x="1741013" y="279491"/>
                  </a:cubicBezTo>
                  <a:cubicBezTo>
                    <a:pt x="1777566" y="238343"/>
                    <a:pt x="1802152" y="189823"/>
                    <a:pt x="1821080" y="138902"/>
                  </a:cubicBezTo>
                  <a:cubicBezTo>
                    <a:pt x="1830647" y="113082"/>
                    <a:pt x="1840214" y="86678"/>
                    <a:pt x="1855164" y="63464"/>
                  </a:cubicBezTo>
                  <a:cubicBezTo>
                    <a:pt x="1863360" y="50674"/>
                    <a:pt x="1886197" y="19984"/>
                    <a:pt x="1904919" y="28488"/>
                  </a:cubicBezTo>
                  <a:cubicBezTo>
                    <a:pt x="1917126" y="33975"/>
                    <a:pt x="1921173" y="55920"/>
                    <a:pt x="1923813" y="67407"/>
                  </a:cubicBezTo>
                  <a:cubicBezTo>
                    <a:pt x="1927942" y="86683"/>
                    <a:pt x="1930659" y="106235"/>
                    <a:pt x="1931940" y="125906"/>
                  </a:cubicBezTo>
                  <a:cubicBezTo>
                    <a:pt x="1934991" y="163180"/>
                    <a:pt x="1935369" y="200556"/>
                    <a:pt x="1935883" y="237966"/>
                  </a:cubicBezTo>
                  <a:cubicBezTo>
                    <a:pt x="1936466" y="269616"/>
                    <a:pt x="1939141" y="317347"/>
                    <a:pt x="1974322" y="330172"/>
                  </a:cubicBezTo>
                  <a:cubicBezTo>
                    <a:pt x="2029186" y="350163"/>
                    <a:pt x="2055452" y="271502"/>
                    <a:pt x="2070677" y="235154"/>
                  </a:cubicBezTo>
                  <a:cubicBezTo>
                    <a:pt x="2083262" y="205047"/>
                    <a:pt x="2098624" y="164242"/>
                    <a:pt x="2127907" y="146343"/>
                  </a:cubicBezTo>
                  <a:cubicBezTo>
                    <a:pt x="2152836" y="131118"/>
                    <a:pt x="2170187" y="154573"/>
                    <a:pt x="2179342" y="175455"/>
                  </a:cubicBezTo>
                  <a:cubicBezTo>
                    <a:pt x="2188153" y="195698"/>
                    <a:pt x="2192817" y="217501"/>
                    <a:pt x="2193058" y="239577"/>
                  </a:cubicBezTo>
                  <a:cubicBezTo>
                    <a:pt x="2193264" y="254802"/>
                    <a:pt x="2192064" y="273868"/>
                    <a:pt x="2208763" y="281274"/>
                  </a:cubicBezTo>
                  <a:cubicBezTo>
                    <a:pt x="2245213" y="297356"/>
                    <a:pt x="2278406" y="237040"/>
                    <a:pt x="2292602" y="213277"/>
                  </a:cubicBezTo>
                  <a:cubicBezTo>
                    <a:pt x="2305495" y="191606"/>
                    <a:pt x="2315302" y="168906"/>
                    <a:pt x="2326138" y="146172"/>
                  </a:cubicBezTo>
                  <a:cubicBezTo>
                    <a:pt x="2339854" y="117608"/>
                    <a:pt x="2384431" y="63019"/>
                    <a:pt x="2402810" y="117745"/>
                  </a:cubicBezTo>
                  <a:cubicBezTo>
                    <a:pt x="2409668" y="138319"/>
                    <a:pt x="2407370" y="160676"/>
                    <a:pt x="2405999" y="182039"/>
                  </a:cubicBezTo>
                  <a:cubicBezTo>
                    <a:pt x="2404421" y="206042"/>
                    <a:pt x="2402570" y="230491"/>
                    <a:pt x="2403461" y="254768"/>
                  </a:cubicBezTo>
                  <a:cubicBezTo>
                    <a:pt x="2404353" y="282817"/>
                    <a:pt x="2409428" y="343922"/>
                    <a:pt x="2451708" y="337475"/>
                  </a:cubicBezTo>
                  <a:cubicBezTo>
                    <a:pt x="2477356" y="333532"/>
                    <a:pt x="2503760" y="305311"/>
                    <a:pt x="2522962" y="289469"/>
                  </a:cubicBezTo>
                  <a:cubicBezTo>
                    <a:pt x="2551048" y="265910"/>
                    <a:pt x="2577726" y="240720"/>
                    <a:pt x="2602858" y="214031"/>
                  </a:cubicBezTo>
                  <a:cubicBezTo>
                    <a:pt x="2606630" y="210020"/>
                    <a:pt x="2600595" y="203950"/>
                    <a:pt x="2596788" y="207962"/>
                  </a:cubicBezTo>
                  <a:cubicBezTo>
                    <a:pt x="2571665" y="234659"/>
                    <a:pt x="2544987" y="259849"/>
                    <a:pt x="2516892" y="283400"/>
                  </a:cubicBezTo>
                  <a:cubicBezTo>
                    <a:pt x="2501970" y="296286"/>
                    <a:pt x="2486393" y="308395"/>
                    <a:pt x="2470224" y="319679"/>
                  </a:cubicBezTo>
                  <a:cubicBezTo>
                    <a:pt x="2449033" y="333943"/>
                    <a:pt x="2428322" y="327497"/>
                    <a:pt x="2419852" y="305620"/>
                  </a:cubicBezTo>
                  <a:cubicBezTo>
                    <a:pt x="2403256" y="262758"/>
                    <a:pt x="2413371" y="209608"/>
                    <a:pt x="2415600" y="165031"/>
                  </a:cubicBezTo>
                  <a:cubicBezTo>
                    <a:pt x="2416937" y="138525"/>
                    <a:pt x="2413577" y="77763"/>
                    <a:pt x="2372944" y="85135"/>
                  </a:cubicBezTo>
                  <a:cubicBezTo>
                    <a:pt x="2348597" y="89559"/>
                    <a:pt x="2331796" y="115996"/>
                    <a:pt x="2321509" y="136090"/>
                  </a:cubicBezTo>
                  <a:cubicBezTo>
                    <a:pt x="2309987" y="159064"/>
                    <a:pt x="2300523" y="182690"/>
                    <a:pt x="2287561" y="204979"/>
                  </a:cubicBezTo>
                  <a:cubicBezTo>
                    <a:pt x="2274600" y="227267"/>
                    <a:pt x="2259821" y="253328"/>
                    <a:pt x="2238390" y="268175"/>
                  </a:cubicBezTo>
                  <a:cubicBezTo>
                    <a:pt x="2222204" y="279354"/>
                    <a:pt x="2203242" y="274073"/>
                    <a:pt x="2201425" y="252334"/>
                  </a:cubicBezTo>
                  <a:cubicBezTo>
                    <a:pt x="2200602" y="242424"/>
                    <a:pt x="2201665" y="232548"/>
                    <a:pt x="2200499" y="222570"/>
                  </a:cubicBezTo>
                  <a:cubicBezTo>
                    <a:pt x="2197070" y="193800"/>
                    <a:pt x="2186166" y="146240"/>
                    <a:pt x="2154996" y="134616"/>
                  </a:cubicBezTo>
                  <a:cubicBezTo>
                    <a:pt x="2111756" y="118431"/>
                    <a:pt x="2080278" y="191194"/>
                    <a:pt x="2067968" y="219655"/>
                  </a:cubicBezTo>
                  <a:cubicBezTo>
                    <a:pt x="2055384" y="248836"/>
                    <a:pt x="2045611" y="286178"/>
                    <a:pt x="2022328" y="308809"/>
                  </a:cubicBezTo>
                  <a:cubicBezTo>
                    <a:pt x="2005903" y="324857"/>
                    <a:pt x="1979260" y="330412"/>
                    <a:pt x="1962458" y="311861"/>
                  </a:cubicBezTo>
                  <a:cubicBezTo>
                    <a:pt x="1950182" y="298145"/>
                    <a:pt x="1947096" y="276919"/>
                    <a:pt x="1945313" y="259466"/>
                  </a:cubicBezTo>
                  <a:cubicBezTo>
                    <a:pt x="1938455" y="191709"/>
                    <a:pt x="1948742" y="121689"/>
                    <a:pt x="1929402" y="55269"/>
                  </a:cubicBezTo>
                  <a:cubicBezTo>
                    <a:pt x="1923813" y="36101"/>
                    <a:pt x="1913217" y="12441"/>
                    <a:pt x="1889489" y="20979"/>
                  </a:cubicBezTo>
                  <a:cubicBezTo>
                    <a:pt x="1849746" y="35038"/>
                    <a:pt x="1831642" y="86678"/>
                    <a:pt x="1818097" y="122271"/>
                  </a:cubicBezTo>
                  <a:cubicBezTo>
                    <a:pt x="1796460" y="179159"/>
                    <a:pt x="1772457" y="233611"/>
                    <a:pt x="1730280" y="278805"/>
                  </a:cubicBezTo>
                  <a:cubicBezTo>
                    <a:pt x="1705934" y="304900"/>
                    <a:pt x="1670650" y="337098"/>
                    <a:pt x="1632588" y="336378"/>
                  </a:cubicBezTo>
                  <a:cubicBezTo>
                    <a:pt x="1582593" y="335384"/>
                    <a:pt x="1576352" y="285492"/>
                    <a:pt x="1577724" y="247224"/>
                  </a:cubicBezTo>
                  <a:cubicBezTo>
                    <a:pt x="1579130" y="209848"/>
                    <a:pt x="1577724" y="172335"/>
                    <a:pt x="1576832" y="134959"/>
                  </a:cubicBezTo>
                  <a:cubicBezTo>
                    <a:pt x="1576181" y="104818"/>
                    <a:pt x="1580261" y="68916"/>
                    <a:pt x="1565345" y="41347"/>
                  </a:cubicBezTo>
                  <a:cubicBezTo>
                    <a:pt x="1555881" y="23825"/>
                    <a:pt x="1535787" y="9835"/>
                    <a:pt x="1515076" y="13504"/>
                  </a:cubicBezTo>
                  <a:cubicBezTo>
                    <a:pt x="1497451" y="16624"/>
                    <a:pt x="1484215" y="33186"/>
                    <a:pt x="1477357" y="48445"/>
                  </a:cubicBezTo>
                  <a:cubicBezTo>
                    <a:pt x="1458223" y="89593"/>
                    <a:pt x="1463298" y="138971"/>
                    <a:pt x="1458978" y="182862"/>
                  </a:cubicBezTo>
                  <a:cubicBezTo>
                    <a:pt x="1456509" y="207962"/>
                    <a:pt x="1452120" y="250962"/>
                    <a:pt x="1422699" y="259706"/>
                  </a:cubicBezTo>
                  <a:cubicBezTo>
                    <a:pt x="1385769" y="270679"/>
                    <a:pt x="1384603" y="215129"/>
                    <a:pt x="1353536" y="214134"/>
                  </a:cubicBezTo>
                  <a:cubicBezTo>
                    <a:pt x="1320618" y="213003"/>
                    <a:pt x="1320343" y="292076"/>
                    <a:pt x="1314651" y="312890"/>
                  </a:cubicBezTo>
                  <a:cubicBezTo>
                    <a:pt x="1307793" y="338573"/>
                    <a:pt x="1294077" y="369194"/>
                    <a:pt x="1264999" y="374612"/>
                  </a:cubicBezTo>
                  <a:cubicBezTo>
                    <a:pt x="1246928" y="378041"/>
                    <a:pt x="1234893" y="366656"/>
                    <a:pt x="1227863" y="351123"/>
                  </a:cubicBezTo>
                  <a:cubicBezTo>
                    <a:pt x="1211884" y="315770"/>
                    <a:pt x="1213838" y="271193"/>
                    <a:pt x="1214833" y="233302"/>
                  </a:cubicBezTo>
                  <a:cubicBezTo>
                    <a:pt x="1215587" y="205013"/>
                    <a:pt x="1218262" y="176827"/>
                    <a:pt x="1218605" y="148503"/>
                  </a:cubicBezTo>
                  <a:cubicBezTo>
                    <a:pt x="1219153" y="118019"/>
                    <a:pt x="1225223" y="-13037"/>
                    <a:pt x="1167170" y="1056"/>
                  </a:cubicBezTo>
                  <a:cubicBezTo>
                    <a:pt x="1126913" y="10760"/>
                    <a:pt x="1116592" y="62778"/>
                    <a:pt x="1113026" y="97068"/>
                  </a:cubicBezTo>
                  <a:cubicBezTo>
                    <a:pt x="1108259" y="142948"/>
                    <a:pt x="1112272" y="189960"/>
                    <a:pt x="1099310" y="234811"/>
                  </a:cubicBezTo>
                  <a:cubicBezTo>
                    <a:pt x="1095881" y="246436"/>
                    <a:pt x="1091389" y="259911"/>
                    <a:pt x="1081651" y="267833"/>
                  </a:cubicBezTo>
                  <a:cubicBezTo>
                    <a:pt x="1071912" y="275753"/>
                    <a:pt x="1059362" y="269033"/>
                    <a:pt x="1054219" y="258403"/>
                  </a:cubicBezTo>
                  <a:cubicBezTo>
                    <a:pt x="1050790" y="251168"/>
                    <a:pt x="1050995" y="242115"/>
                    <a:pt x="1050309" y="234400"/>
                  </a:cubicBezTo>
                  <a:cubicBezTo>
                    <a:pt x="1049178" y="221335"/>
                    <a:pt x="1047532" y="201927"/>
                    <a:pt x="1033164" y="196441"/>
                  </a:cubicBezTo>
                  <a:cubicBezTo>
                    <a:pt x="1016362" y="190131"/>
                    <a:pt x="1002578" y="207311"/>
                    <a:pt x="997537" y="221095"/>
                  </a:cubicBezTo>
                  <a:cubicBezTo>
                    <a:pt x="991262" y="238240"/>
                    <a:pt x="993319" y="260666"/>
                    <a:pt x="975934" y="272016"/>
                  </a:cubicBezTo>
                  <a:cubicBezTo>
                    <a:pt x="958549" y="283366"/>
                    <a:pt x="938215" y="272667"/>
                    <a:pt x="929677" y="255831"/>
                  </a:cubicBezTo>
                  <a:cubicBezTo>
                    <a:pt x="920899" y="238309"/>
                    <a:pt x="924054" y="216946"/>
                    <a:pt x="924911" y="198086"/>
                  </a:cubicBezTo>
                  <a:cubicBezTo>
                    <a:pt x="925717" y="178949"/>
                    <a:pt x="924995" y="159777"/>
                    <a:pt x="922751" y="140754"/>
                  </a:cubicBezTo>
                  <a:cubicBezTo>
                    <a:pt x="919013" y="108487"/>
                    <a:pt x="912978" y="73100"/>
                    <a:pt x="899708" y="43199"/>
                  </a:cubicBezTo>
                  <a:cubicBezTo>
                    <a:pt x="881431" y="2051"/>
                    <a:pt x="840626" y="12955"/>
                    <a:pt x="816349" y="42547"/>
                  </a:cubicBezTo>
                  <a:cubicBezTo>
                    <a:pt x="775201" y="92816"/>
                    <a:pt x="764914" y="169249"/>
                    <a:pt x="755861" y="231142"/>
                  </a:cubicBezTo>
                  <a:cubicBezTo>
                    <a:pt x="752981" y="251030"/>
                    <a:pt x="749209" y="271673"/>
                    <a:pt x="740328" y="289881"/>
                  </a:cubicBezTo>
                  <a:cubicBezTo>
                    <a:pt x="735767" y="299208"/>
                    <a:pt x="729218" y="310215"/>
                    <a:pt x="718108" y="312101"/>
                  </a:cubicBezTo>
                  <a:cubicBezTo>
                    <a:pt x="699523" y="315256"/>
                    <a:pt x="684195" y="293859"/>
                    <a:pt x="680115" y="278634"/>
                  </a:cubicBezTo>
                  <a:cubicBezTo>
                    <a:pt x="673497" y="253911"/>
                    <a:pt x="679737" y="166163"/>
                    <a:pt x="628234" y="192909"/>
                  </a:cubicBezTo>
                  <a:cubicBezTo>
                    <a:pt x="612255" y="201276"/>
                    <a:pt x="610712" y="221232"/>
                    <a:pt x="597064" y="231279"/>
                  </a:cubicBezTo>
                  <a:cubicBezTo>
                    <a:pt x="575770" y="246950"/>
                    <a:pt x="574433" y="212283"/>
                    <a:pt x="574296" y="198841"/>
                  </a:cubicBezTo>
                  <a:cubicBezTo>
                    <a:pt x="574056" y="178713"/>
                    <a:pt x="573953" y="158550"/>
                    <a:pt x="573781" y="138422"/>
                  </a:cubicBezTo>
                  <a:cubicBezTo>
                    <a:pt x="573541" y="111367"/>
                    <a:pt x="575599" y="83284"/>
                    <a:pt x="572307" y="56366"/>
                  </a:cubicBezTo>
                  <a:cubicBezTo>
                    <a:pt x="570215" y="39221"/>
                    <a:pt x="564969" y="19196"/>
                    <a:pt x="547241" y="12098"/>
                  </a:cubicBezTo>
                  <a:cubicBezTo>
                    <a:pt x="499235" y="-7070"/>
                    <a:pt x="463402" y="70391"/>
                    <a:pt x="450543" y="102897"/>
                  </a:cubicBezTo>
                  <a:cubicBezTo>
                    <a:pt x="423111" y="171786"/>
                    <a:pt x="401337" y="245407"/>
                    <a:pt x="362898" y="309118"/>
                  </a:cubicBezTo>
                  <a:cubicBezTo>
                    <a:pt x="341809" y="344094"/>
                    <a:pt x="305839" y="370326"/>
                    <a:pt x="269697" y="337578"/>
                  </a:cubicBezTo>
                  <a:cubicBezTo>
                    <a:pt x="243843" y="314158"/>
                    <a:pt x="234344" y="279800"/>
                    <a:pt x="233659" y="246092"/>
                  </a:cubicBezTo>
                  <a:cubicBezTo>
                    <a:pt x="232801" y="202338"/>
                    <a:pt x="245900" y="113836"/>
                    <a:pt x="193437" y="91102"/>
                  </a:cubicBezTo>
                  <a:cubicBezTo>
                    <a:pt x="147694" y="71282"/>
                    <a:pt x="99242" y="134341"/>
                    <a:pt x="79902" y="166780"/>
                  </a:cubicBezTo>
                  <a:cubicBezTo>
                    <a:pt x="46881" y="222192"/>
                    <a:pt x="38309" y="289881"/>
                    <a:pt x="795" y="342173"/>
                  </a:cubicBezTo>
                  <a:cubicBezTo>
                    <a:pt x="-2428" y="346665"/>
                    <a:pt x="4979" y="350952"/>
                    <a:pt x="8168" y="346494"/>
                  </a:cubicBezTo>
                  <a:close/>
                </a:path>
              </a:pathLst>
            </a:custGeom>
            <a:solidFill>
              <a:srgbClr val="9192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6699023" y="5042790"/>
              <a:ext cx="737749" cy="516475"/>
            </a:xfrm>
            <a:custGeom>
              <a:rect b="b" l="l" r="r" t="t"/>
              <a:pathLst>
                <a:path extrusionOk="0" h="516475" w="737749">
                  <a:moveTo>
                    <a:pt x="692761" y="0"/>
                  </a:moveTo>
                  <a:cubicBezTo>
                    <a:pt x="717607" y="0"/>
                    <a:pt x="737749" y="0"/>
                    <a:pt x="737749" y="0"/>
                  </a:cubicBezTo>
                  <a:lnTo>
                    <a:pt x="737749" y="516476"/>
                  </a:lnTo>
                  <a:cubicBezTo>
                    <a:pt x="737749" y="516476"/>
                    <a:pt x="717607" y="516476"/>
                    <a:pt x="692761" y="516476"/>
                  </a:cubicBezTo>
                  <a:lnTo>
                    <a:pt x="44988" y="516476"/>
                  </a:lnTo>
                  <a:cubicBezTo>
                    <a:pt x="20142" y="516476"/>
                    <a:pt x="0" y="516476"/>
                    <a:pt x="0" y="516476"/>
                  </a:cubicBezTo>
                  <a:lnTo>
                    <a:pt x="0" y="0"/>
                  </a:lnTo>
                  <a:cubicBezTo>
                    <a:pt x="0" y="0"/>
                    <a:pt x="20142" y="0"/>
                    <a:pt x="44988" y="0"/>
                  </a:cubicBezTo>
                  <a:close/>
                </a:path>
              </a:pathLst>
            </a:custGeom>
            <a:solidFill>
              <a:srgbClr val="E0E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6715277" y="5266566"/>
              <a:ext cx="705208" cy="8161"/>
            </a:xfrm>
            <a:custGeom>
              <a:rect b="b" l="l" r="r" t="t"/>
              <a:pathLst>
                <a:path extrusionOk="0" h="8161" w="705208">
                  <a:moveTo>
                    <a:pt x="0" y="0"/>
                  </a:moveTo>
                  <a:lnTo>
                    <a:pt x="705208" y="0"/>
                  </a:lnTo>
                  <a:lnTo>
                    <a:pt x="705208" y="8161"/>
                  </a:lnTo>
                  <a:lnTo>
                    <a:pt x="0" y="8161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7008662" y="5266566"/>
              <a:ext cx="118437" cy="74889"/>
            </a:xfrm>
            <a:custGeom>
              <a:rect b="b" l="l" r="r" t="t"/>
              <a:pathLst>
                <a:path extrusionOk="0" h="74889" w="118437">
                  <a:moveTo>
                    <a:pt x="59219" y="74889"/>
                  </a:moveTo>
                  <a:cubicBezTo>
                    <a:pt x="26529" y="74852"/>
                    <a:pt x="38" y="48361"/>
                    <a:pt x="0" y="15670"/>
                  </a:cubicBezTo>
                  <a:lnTo>
                    <a:pt x="0" y="0"/>
                  </a:lnTo>
                  <a:lnTo>
                    <a:pt x="118437" y="0"/>
                  </a:lnTo>
                  <a:lnTo>
                    <a:pt x="118437" y="15670"/>
                  </a:lnTo>
                  <a:cubicBezTo>
                    <a:pt x="118400" y="48361"/>
                    <a:pt x="91909" y="74852"/>
                    <a:pt x="59218" y="74889"/>
                  </a:cubicBezTo>
                  <a:close/>
                  <a:moveTo>
                    <a:pt x="8161" y="8161"/>
                  </a:moveTo>
                  <a:lnTo>
                    <a:pt x="8161" y="15670"/>
                  </a:lnTo>
                  <a:cubicBezTo>
                    <a:pt x="8161" y="43869"/>
                    <a:pt x="31020" y="66728"/>
                    <a:pt x="59219" y="66728"/>
                  </a:cubicBezTo>
                  <a:cubicBezTo>
                    <a:pt x="87417" y="66728"/>
                    <a:pt x="110277" y="43869"/>
                    <a:pt x="110277" y="15670"/>
                  </a:cubicBezTo>
                  <a:lnTo>
                    <a:pt x="110276" y="8161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6928355" y="4929187"/>
              <a:ext cx="279086" cy="139971"/>
            </a:xfrm>
            <a:custGeom>
              <a:rect b="b" l="l" r="r" t="t"/>
              <a:pathLst>
                <a:path extrusionOk="0" h="139971" w="279086">
                  <a:moveTo>
                    <a:pt x="279086" y="139972"/>
                  </a:moveTo>
                  <a:lnTo>
                    <a:pt x="270925" y="139972"/>
                  </a:lnTo>
                  <a:lnTo>
                    <a:pt x="270925" y="34050"/>
                  </a:lnTo>
                  <a:cubicBezTo>
                    <a:pt x="270907" y="19760"/>
                    <a:pt x="259327" y="8180"/>
                    <a:pt x="245036" y="8161"/>
                  </a:cubicBezTo>
                  <a:lnTo>
                    <a:pt x="34050" y="8161"/>
                  </a:lnTo>
                  <a:cubicBezTo>
                    <a:pt x="19760" y="8180"/>
                    <a:pt x="8180" y="19760"/>
                    <a:pt x="8161" y="34050"/>
                  </a:cubicBezTo>
                  <a:lnTo>
                    <a:pt x="8161" y="139972"/>
                  </a:lnTo>
                  <a:lnTo>
                    <a:pt x="0" y="139972"/>
                  </a:lnTo>
                  <a:lnTo>
                    <a:pt x="0" y="34050"/>
                  </a:lnTo>
                  <a:cubicBezTo>
                    <a:pt x="19" y="15253"/>
                    <a:pt x="15253" y="19"/>
                    <a:pt x="34050" y="0"/>
                  </a:cubicBezTo>
                  <a:lnTo>
                    <a:pt x="245036" y="0"/>
                  </a:lnTo>
                  <a:cubicBezTo>
                    <a:pt x="263834" y="19"/>
                    <a:pt x="279067" y="15253"/>
                    <a:pt x="279086" y="34050"/>
                  </a:cubicBez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6912753" y="5042790"/>
              <a:ext cx="39810" cy="42896"/>
            </a:xfrm>
            <a:custGeom>
              <a:rect b="b" l="l" r="r" t="t"/>
              <a:pathLst>
                <a:path extrusionOk="0" h="42896" w="39810">
                  <a:moveTo>
                    <a:pt x="0" y="0"/>
                  </a:moveTo>
                  <a:lnTo>
                    <a:pt x="39810" y="0"/>
                  </a:lnTo>
                  <a:lnTo>
                    <a:pt x="39810" y="42897"/>
                  </a:lnTo>
                  <a:lnTo>
                    <a:pt x="0" y="42897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7183301" y="5042790"/>
              <a:ext cx="39810" cy="42896"/>
            </a:xfrm>
            <a:custGeom>
              <a:rect b="b" l="l" r="r" t="t"/>
              <a:pathLst>
                <a:path extrusionOk="0" h="42896" w="39810">
                  <a:moveTo>
                    <a:pt x="0" y="0"/>
                  </a:moveTo>
                  <a:lnTo>
                    <a:pt x="39811" y="0"/>
                  </a:lnTo>
                  <a:lnTo>
                    <a:pt x="39811" y="42897"/>
                  </a:lnTo>
                  <a:lnTo>
                    <a:pt x="0" y="42897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4812936" y="5120937"/>
              <a:ext cx="525837" cy="438329"/>
            </a:xfrm>
            <a:custGeom>
              <a:rect b="b" l="l" r="r" t="t"/>
              <a:pathLst>
                <a:path extrusionOk="0" h="438329" w="525837">
                  <a:moveTo>
                    <a:pt x="0" y="0"/>
                  </a:moveTo>
                  <a:lnTo>
                    <a:pt x="525837" y="0"/>
                  </a:lnTo>
                  <a:lnTo>
                    <a:pt x="525837" y="438329"/>
                  </a:lnTo>
                  <a:lnTo>
                    <a:pt x="0" y="438329"/>
                  </a:lnTo>
                  <a:close/>
                </a:path>
              </a:pathLst>
            </a:custGeom>
            <a:solidFill>
              <a:srgbClr val="E0E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4774223" y="5089939"/>
              <a:ext cx="603298" cy="92068"/>
            </a:xfrm>
            <a:custGeom>
              <a:rect b="b" l="l" r="r" t="t"/>
              <a:pathLst>
                <a:path extrusionOk="0" h="92068" w="603298">
                  <a:moveTo>
                    <a:pt x="0" y="0"/>
                  </a:moveTo>
                  <a:lnTo>
                    <a:pt x="603298" y="0"/>
                  </a:lnTo>
                  <a:lnTo>
                    <a:pt x="603298" y="92069"/>
                  </a:lnTo>
                  <a:lnTo>
                    <a:pt x="0" y="92069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4812936" y="5180601"/>
              <a:ext cx="525871" cy="378664"/>
            </a:xfrm>
            <a:custGeom>
              <a:rect b="b" l="l" r="r" t="t"/>
              <a:pathLst>
                <a:path extrusionOk="0" h="378664" w="525871">
                  <a:moveTo>
                    <a:pt x="525871" y="378665"/>
                  </a:moveTo>
                  <a:lnTo>
                    <a:pt x="0" y="378665"/>
                  </a:lnTo>
                  <a:lnTo>
                    <a:pt x="0" y="0"/>
                  </a:lnTo>
                  <a:cubicBezTo>
                    <a:pt x="0" y="0"/>
                    <a:pt x="212975" y="320098"/>
                    <a:pt x="525871" y="378665"/>
                  </a:cubicBezTo>
                  <a:close/>
                </a:path>
              </a:pathLst>
            </a:custGeom>
            <a:solidFill>
              <a:srgbClr val="B7B7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7932496" y="1813426"/>
              <a:ext cx="652001" cy="746116"/>
            </a:xfrm>
            <a:custGeom>
              <a:rect b="b" l="l" r="r" t="t"/>
              <a:pathLst>
                <a:path extrusionOk="0" h="746116" w="652001">
                  <a:moveTo>
                    <a:pt x="326036" y="0"/>
                  </a:moveTo>
                  <a:cubicBezTo>
                    <a:pt x="145975" y="-4"/>
                    <a:pt x="4" y="145961"/>
                    <a:pt x="0" y="326022"/>
                  </a:cubicBezTo>
                  <a:cubicBezTo>
                    <a:pt x="-2" y="434160"/>
                    <a:pt x="53614" y="535263"/>
                    <a:pt x="143133" y="595926"/>
                  </a:cubicBezTo>
                  <a:lnTo>
                    <a:pt x="130618" y="746116"/>
                  </a:lnTo>
                  <a:lnTo>
                    <a:pt x="252998" y="643726"/>
                  </a:lnTo>
                  <a:cubicBezTo>
                    <a:pt x="428476" y="684008"/>
                    <a:pt x="603384" y="574409"/>
                    <a:pt x="643666" y="398931"/>
                  </a:cubicBezTo>
                  <a:cubicBezTo>
                    <a:pt x="683947" y="223453"/>
                    <a:pt x="574349" y="48546"/>
                    <a:pt x="398871" y="8264"/>
                  </a:cubicBezTo>
                  <a:cubicBezTo>
                    <a:pt x="374980" y="2780"/>
                    <a:pt x="350548" y="8"/>
                    <a:pt x="326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7927725" y="1807807"/>
              <a:ext cx="661995" cy="761611"/>
            </a:xfrm>
            <a:custGeom>
              <a:rect b="b" l="l" r="r" t="t"/>
              <a:pathLst>
                <a:path extrusionOk="0" h="761611" w="661995">
                  <a:moveTo>
                    <a:pt x="130245" y="761611"/>
                  </a:moveTo>
                  <a:lnTo>
                    <a:pt x="143412" y="603672"/>
                  </a:lnTo>
                  <a:cubicBezTo>
                    <a:pt x="-7181" y="500071"/>
                    <a:pt x="-45276" y="294006"/>
                    <a:pt x="58324" y="143412"/>
                  </a:cubicBezTo>
                  <a:cubicBezTo>
                    <a:pt x="161925" y="-7181"/>
                    <a:pt x="367990" y="-45276"/>
                    <a:pt x="518583" y="58324"/>
                  </a:cubicBezTo>
                  <a:cubicBezTo>
                    <a:pt x="669177" y="161925"/>
                    <a:pt x="707272" y="367990"/>
                    <a:pt x="603672" y="518583"/>
                  </a:cubicBezTo>
                  <a:cubicBezTo>
                    <a:pt x="527130" y="629844"/>
                    <a:pt x="390667" y="683441"/>
                    <a:pt x="258867" y="654009"/>
                  </a:cubicBezTo>
                  <a:close/>
                  <a:moveTo>
                    <a:pt x="330807" y="9906"/>
                  </a:moveTo>
                  <a:cubicBezTo>
                    <a:pt x="153113" y="9848"/>
                    <a:pt x="9018" y="153851"/>
                    <a:pt x="8960" y="331545"/>
                  </a:cubicBezTo>
                  <a:cubicBezTo>
                    <a:pt x="8926" y="438306"/>
                    <a:pt x="61851" y="538131"/>
                    <a:pt x="150236" y="598014"/>
                  </a:cubicBezTo>
                  <a:lnTo>
                    <a:pt x="152293" y="599420"/>
                  </a:lnTo>
                  <a:lnTo>
                    <a:pt x="140429" y="741860"/>
                  </a:lnTo>
                  <a:lnTo>
                    <a:pt x="256535" y="644682"/>
                  </a:lnTo>
                  <a:lnTo>
                    <a:pt x="258592" y="645162"/>
                  </a:lnTo>
                  <a:cubicBezTo>
                    <a:pt x="431760" y="684928"/>
                    <a:pt x="604377" y="576785"/>
                    <a:pt x="644143" y="403617"/>
                  </a:cubicBezTo>
                  <a:cubicBezTo>
                    <a:pt x="683909" y="230449"/>
                    <a:pt x="575765" y="57833"/>
                    <a:pt x="402597" y="18067"/>
                  </a:cubicBezTo>
                  <a:cubicBezTo>
                    <a:pt x="378983" y="12644"/>
                    <a:pt x="354831" y="9906"/>
                    <a:pt x="330602" y="9906"/>
                  </a:cubicBez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8217076" y="2208035"/>
              <a:ext cx="96937" cy="100606"/>
            </a:xfrm>
            <a:custGeom>
              <a:rect b="b" l="l" r="r" t="t"/>
              <a:pathLst>
                <a:path extrusionOk="0" h="100606" w="96937">
                  <a:moveTo>
                    <a:pt x="0" y="0"/>
                  </a:moveTo>
                  <a:lnTo>
                    <a:pt x="96938" y="0"/>
                  </a:lnTo>
                  <a:lnTo>
                    <a:pt x="96938" y="100607"/>
                  </a:lnTo>
                  <a:lnTo>
                    <a:pt x="0" y="1006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8212790" y="2203749"/>
              <a:ext cx="105510" cy="109179"/>
            </a:xfrm>
            <a:custGeom>
              <a:rect b="b" l="l" r="r" t="t"/>
              <a:pathLst>
                <a:path extrusionOk="0" h="109179" w="105510">
                  <a:moveTo>
                    <a:pt x="105510" y="109179"/>
                  </a:moveTo>
                  <a:lnTo>
                    <a:pt x="0" y="109179"/>
                  </a:lnTo>
                  <a:lnTo>
                    <a:pt x="0" y="0"/>
                  </a:lnTo>
                  <a:lnTo>
                    <a:pt x="105510" y="0"/>
                  </a:lnTo>
                  <a:close/>
                  <a:moveTo>
                    <a:pt x="8573" y="100607"/>
                  </a:moveTo>
                  <a:lnTo>
                    <a:pt x="96938" y="100607"/>
                  </a:lnTo>
                  <a:lnTo>
                    <a:pt x="96938" y="8573"/>
                  </a:lnTo>
                  <a:lnTo>
                    <a:pt x="8573" y="8573"/>
                  </a:ln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8186867" y="2059742"/>
              <a:ext cx="157322" cy="205008"/>
            </a:xfrm>
            <a:custGeom>
              <a:rect b="b" l="l" r="r" t="t"/>
              <a:pathLst>
                <a:path extrusionOk="0" h="205008" w="157322">
                  <a:moveTo>
                    <a:pt x="157322" y="78787"/>
                  </a:moveTo>
                  <a:cubicBezTo>
                    <a:pt x="157392" y="35344"/>
                    <a:pt x="122230" y="70"/>
                    <a:pt x="78787" y="0"/>
                  </a:cubicBezTo>
                  <a:cubicBezTo>
                    <a:pt x="35344" y="-70"/>
                    <a:pt x="70" y="35092"/>
                    <a:pt x="0" y="78535"/>
                  </a:cubicBezTo>
                  <a:cubicBezTo>
                    <a:pt x="-22" y="92355"/>
                    <a:pt x="3597" y="105936"/>
                    <a:pt x="10493" y="117912"/>
                  </a:cubicBezTo>
                  <a:cubicBezTo>
                    <a:pt x="23025" y="138847"/>
                    <a:pt x="29826" y="162713"/>
                    <a:pt x="30209" y="187109"/>
                  </a:cubicBezTo>
                  <a:lnTo>
                    <a:pt x="30209" y="205009"/>
                  </a:lnTo>
                  <a:lnTo>
                    <a:pt x="127147" y="205009"/>
                  </a:lnTo>
                  <a:lnTo>
                    <a:pt x="127147" y="186252"/>
                  </a:lnTo>
                  <a:cubicBezTo>
                    <a:pt x="127523" y="162175"/>
                    <a:pt x="134279" y="138629"/>
                    <a:pt x="146726" y="118015"/>
                  </a:cubicBezTo>
                  <a:cubicBezTo>
                    <a:pt x="153675" y="106111"/>
                    <a:pt x="157332" y="92572"/>
                    <a:pt x="157322" y="787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8182609" y="2055587"/>
              <a:ext cx="165740" cy="213450"/>
            </a:xfrm>
            <a:custGeom>
              <a:rect b="b" l="l" r="r" t="t"/>
              <a:pathLst>
                <a:path extrusionOk="0" h="213450" w="165740">
                  <a:moveTo>
                    <a:pt x="135691" y="213450"/>
                  </a:moveTo>
                  <a:lnTo>
                    <a:pt x="30181" y="213450"/>
                  </a:lnTo>
                  <a:lnTo>
                    <a:pt x="30181" y="191265"/>
                  </a:lnTo>
                  <a:cubicBezTo>
                    <a:pt x="29838" y="167605"/>
                    <a:pt x="23223" y="144461"/>
                    <a:pt x="11013" y="124193"/>
                  </a:cubicBezTo>
                  <a:cubicBezTo>
                    <a:pt x="3627" y="111339"/>
                    <a:pt x="-174" y="96738"/>
                    <a:pt x="6" y="81914"/>
                  </a:cubicBezTo>
                  <a:cubicBezTo>
                    <a:pt x="1032" y="38288"/>
                    <a:pt x="35314" y="2724"/>
                    <a:pt x="78873" y="98"/>
                  </a:cubicBezTo>
                  <a:cubicBezTo>
                    <a:pt x="124593" y="-2105"/>
                    <a:pt x="163442" y="33173"/>
                    <a:pt x="165644" y="78893"/>
                  </a:cubicBezTo>
                  <a:cubicBezTo>
                    <a:pt x="166412" y="94835"/>
                    <a:pt x="162560" y="110661"/>
                    <a:pt x="154551" y="124468"/>
                  </a:cubicBezTo>
                  <a:cubicBezTo>
                    <a:pt x="142445" y="144408"/>
                    <a:pt x="135887" y="167220"/>
                    <a:pt x="135554" y="190545"/>
                  </a:cubicBezTo>
                  <a:close/>
                  <a:moveTo>
                    <a:pt x="38754" y="204878"/>
                  </a:moveTo>
                  <a:lnTo>
                    <a:pt x="127119" y="204878"/>
                  </a:lnTo>
                  <a:lnTo>
                    <a:pt x="127119" y="190407"/>
                  </a:lnTo>
                  <a:cubicBezTo>
                    <a:pt x="127438" y="165574"/>
                    <a:pt x="134400" y="141278"/>
                    <a:pt x="147282" y="120044"/>
                  </a:cubicBezTo>
                  <a:cubicBezTo>
                    <a:pt x="164491" y="90337"/>
                    <a:pt x="159120" y="52709"/>
                    <a:pt x="134285" y="29004"/>
                  </a:cubicBezTo>
                  <a:cubicBezTo>
                    <a:pt x="119643" y="14833"/>
                    <a:pt x="99772" y="7381"/>
                    <a:pt x="79421" y="8430"/>
                  </a:cubicBezTo>
                  <a:cubicBezTo>
                    <a:pt x="40343" y="10802"/>
                    <a:pt x="9574" y="42674"/>
                    <a:pt x="8578" y="81811"/>
                  </a:cubicBezTo>
                  <a:cubicBezTo>
                    <a:pt x="8405" y="95099"/>
                    <a:pt x="11816" y="108188"/>
                    <a:pt x="18454" y="119701"/>
                  </a:cubicBezTo>
                  <a:cubicBezTo>
                    <a:pt x="31421" y="141269"/>
                    <a:pt x="38427" y="165895"/>
                    <a:pt x="38754" y="191059"/>
                  </a:cubicBez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8219673" y="2103362"/>
              <a:ext cx="32284" cy="35531"/>
            </a:xfrm>
            <a:custGeom>
              <a:rect b="b" l="l" r="r" t="t"/>
              <a:pathLst>
                <a:path extrusionOk="0" h="35531" w="32284">
                  <a:moveTo>
                    <a:pt x="27921" y="26047"/>
                  </a:moveTo>
                  <a:cubicBezTo>
                    <a:pt x="21852" y="34722"/>
                    <a:pt x="11633" y="38048"/>
                    <a:pt x="5118" y="33488"/>
                  </a:cubicBezTo>
                  <a:cubicBezTo>
                    <a:pt x="-1397" y="28927"/>
                    <a:pt x="-1740" y="18160"/>
                    <a:pt x="4364" y="9485"/>
                  </a:cubicBezTo>
                  <a:cubicBezTo>
                    <a:pt x="10467" y="810"/>
                    <a:pt x="20651" y="-2517"/>
                    <a:pt x="27167" y="2044"/>
                  </a:cubicBezTo>
                  <a:cubicBezTo>
                    <a:pt x="33682" y="6605"/>
                    <a:pt x="34025" y="17234"/>
                    <a:pt x="27921" y="260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8215464" y="2098986"/>
              <a:ext cx="40810" cy="44139"/>
            </a:xfrm>
            <a:custGeom>
              <a:rect b="b" l="l" r="r" t="t"/>
              <a:pathLst>
                <a:path extrusionOk="0" h="44139" w="40810">
                  <a:moveTo>
                    <a:pt x="16048" y="44138"/>
                  </a:moveTo>
                  <a:cubicBezTo>
                    <a:pt x="12763" y="44170"/>
                    <a:pt x="9551" y="43175"/>
                    <a:pt x="6858" y="41292"/>
                  </a:cubicBezTo>
                  <a:cubicBezTo>
                    <a:pt x="2511" y="38080"/>
                    <a:pt x="-38" y="32982"/>
                    <a:pt x="0" y="27576"/>
                  </a:cubicBezTo>
                  <a:cubicBezTo>
                    <a:pt x="12" y="15740"/>
                    <a:pt x="7425" y="5175"/>
                    <a:pt x="18551" y="1139"/>
                  </a:cubicBezTo>
                  <a:cubicBezTo>
                    <a:pt x="26921" y="-2160"/>
                    <a:pt x="36379" y="1951"/>
                    <a:pt x="39677" y="10320"/>
                  </a:cubicBezTo>
                  <a:cubicBezTo>
                    <a:pt x="40477" y="12352"/>
                    <a:pt x="40861" y="14524"/>
                    <a:pt x="40806" y="16706"/>
                  </a:cubicBezTo>
                  <a:cubicBezTo>
                    <a:pt x="40873" y="22487"/>
                    <a:pt x="39082" y="28136"/>
                    <a:pt x="35696" y="32823"/>
                  </a:cubicBezTo>
                  <a:lnTo>
                    <a:pt x="35696" y="32823"/>
                  </a:lnTo>
                  <a:cubicBezTo>
                    <a:pt x="32435" y="37605"/>
                    <a:pt x="27723" y="41211"/>
                    <a:pt x="22255" y="43110"/>
                  </a:cubicBezTo>
                  <a:cubicBezTo>
                    <a:pt x="20253" y="43780"/>
                    <a:pt x="18158" y="44127"/>
                    <a:pt x="16048" y="44138"/>
                  </a:cubicBezTo>
                  <a:close/>
                  <a:moveTo>
                    <a:pt x="24621" y="8580"/>
                  </a:moveTo>
                  <a:cubicBezTo>
                    <a:pt x="23455" y="8601"/>
                    <a:pt x="22299" y="8797"/>
                    <a:pt x="21192" y="9163"/>
                  </a:cubicBezTo>
                  <a:cubicBezTo>
                    <a:pt x="17493" y="10516"/>
                    <a:pt x="14313" y="12999"/>
                    <a:pt x="12105" y="16261"/>
                  </a:cubicBezTo>
                  <a:cubicBezTo>
                    <a:pt x="9823" y="19447"/>
                    <a:pt x="8621" y="23280"/>
                    <a:pt x="8676" y="27199"/>
                  </a:cubicBezTo>
                  <a:cubicBezTo>
                    <a:pt x="8621" y="29977"/>
                    <a:pt x="9895" y="32613"/>
                    <a:pt x="12105" y="34297"/>
                  </a:cubicBezTo>
                  <a:cubicBezTo>
                    <a:pt x="14435" y="35741"/>
                    <a:pt x="17316" y="35983"/>
                    <a:pt x="19854" y="34949"/>
                  </a:cubicBezTo>
                  <a:cubicBezTo>
                    <a:pt x="23559" y="33624"/>
                    <a:pt x="26743" y="31148"/>
                    <a:pt x="28941" y="27885"/>
                  </a:cubicBezTo>
                  <a:lnTo>
                    <a:pt x="28941" y="27885"/>
                  </a:lnTo>
                  <a:cubicBezTo>
                    <a:pt x="31204" y="24689"/>
                    <a:pt x="32404" y="20862"/>
                    <a:pt x="32370" y="16946"/>
                  </a:cubicBezTo>
                  <a:cubicBezTo>
                    <a:pt x="32425" y="14169"/>
                    <a:pt x="31151" y="11532"/>
                    <a:pt x="28941" y="9848"/>
                  </a:cubicBezTo>
                  <a:cubicBezTo>
                    <a:pt x="27669" y="8981"/>
                    <a:pt x="26161" y="8527"/>
                    <a:pt x="24621" y="8545"/>
                  </a:cubicBez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3"/>
            <p:cNvSpPr/>
            <p:nvPr/>
          </p:nvSpPr>
          <p:spPr>
            <a:xfrm rot="-3093000">
              <a:off x="8132075" y="1992389"/>
              <a:ext cx="8572" cy="62339"/>
            </a:xfrm>
            <a:custGeom>
              <a:rect b="b" l="l" r="r" t="t"/>
              <a:pathLst>
                <a:path extrusionOk="0" h="62339" w="8572">
                  <a:moveTo>
                    <a:pt x="0" y="0"/>
                  </a:moveTo>
                  <a:lnTo>
                    <a:pt x="8573" y="0"/>
                  </a:lnTo>
                  <a:lnTo>
                    <a:pt x="8573" y="62339"/>
                  </a:lnTo>
                  <a:lnTo>
                    <a:pt x="0" y="62339"/>
                  </a:ln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3"/>
            <p:cNvSpPr/>
            <p:nvPr/>
          </p:nvSpPr>
          <p:spPr>
            <a:xfrm rot="-109800">
              <a:off x="8255136" y="1919400"/>
              <a:ext cx="8572" cy="83701"/>
            </a:xfrm>
            <a:custGeom>
              <a:rect b="b" l="l" r="r" t="t"/>
              <a:pathLst>
                <a:path extrusionOk="0" h="83701" w="8572">
                  <a:moveTo>
                    <a:pt x="0" y="0"/>
                  </a:moveTo>
                  <a:lnTo>
                    <a:pt x="8572" y="0"/>
                  </a:lnTo>
                  <a:lnTo>
                    <a:pt x="8572" y="83702"/>
                  </a:lnTo>
                  <a:lnTo>
                    <a:pt x="0" y="83702"/>
                  </a:ln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3"/>
            <p:cNvSpPr/>
            <p:nvPr/>
          </p:nvSpPr>
          <p:spPr>
            <a:xfrm rot="-2652600">
              <a:off x="8348929" y="2007062"/>
              <a:ext cx="70568" cy="8572"/>
            </a:xfrm>
            <a:custGeom>
              <a:rect b="b" l="l" r="r" t="t"/>
              <a:pathLst>
                <a:path extrusionOk="0" h="8572" w="70568">
                  <a:moveTo>
                    <a:pt x="0" y="0"/>
                  </a:moveTo>
                  <a:lnTo>
                    <a:pt x="70569" y="0"/>
                  </a:lnTo>
                  <a:lnTo>
                    <a:pt x="70569" y="8572"/>
                  </a:lnTo>
                  <a:lnTo>
                    <a:pt x="0" y="8572"/>
                  </a:ln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3594372" y="1938860"/>
              <a:ext cx="573191" cy="646434"/>
            </a:xfrm>
            <a:custGeom>
              <a:rect b="b" l="l" r="r" t="t"/>
              <a:pathLst>
                <a:path extrusionOk="0" h="646434" w="573191">
                  <a:moveTo>
                    <a:pt x="573192" y="286561"/>
                  </a:moveTo>
                  <a:cubicBezTo>
                    <a:pt x="573172" y="128278"/>
                    <a:pt x="444843" y="-19"/>
                    <a:pt x="286561" y="0"/>
                  </a:cubicBezTo>
                  <a:cubicBezTo>
                    <a:pt x="128278" y="19"/>
                    <a:pt x="-19" y="128348"/>
                    <a:pt x="0" y="286631"/>
                  </a:cubicBezTo>
                  <a:cubicBezTo>
                    <a:pt x="19" y="444913"/>
                    <a:pt x="128348" y="573211"/>
                    <a:pt x="286631" y="573192"/>
                  </a:cubicBezTo>
                  <a:cubicBezTo>
                    <a:pt x="311984" y="573189"/>
                    <a:pt x="337224" y="569822"/>
                    <a:pt x="361691" y="563179"/>
                  </a:cubicBezTo>
                  <a:lnTo>
                    <a:pt x="461132" y="646435"/>
                  </a:lnTo>
                  <a:lnTo>
                    <a:pt x="450845" y="521413"/>
                  </a:lnTo>
                  <a:cubicBezTo>
                    <a:pt x="527571" y="467840"/>
                    <a:pt x="573259" y="380140"/>
                    <a:pt x="573192" y="2865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3589400" y="1933794"/>
              <a:ext cx="582469" cy="661203"/>
            </a:xfrm>
            <a:custGeom>
              <a:rect b="b" l="l" r="r" t="t"/>
              <a:pathLst>
                <a:path extrusionOk="0" h="661203" w="582469">
                  <a:moveTo>
                    <a:pt x="471282" y="661204"/>
                  </a:moveTo>
                  <a:lnTo>
                    <a:pt x="365600" y="572804"/>
                  </a:lnTo>
                  <a:cubicBezTo>
                    <a:pt x="210109" y="613860"/>
                    <a:pt x="50776" y="521091"/>
                    <a:pt x="9720" y="365600"/>
                  </a:cubicBezTo>
                  <a:cubicBezTo>
                    <a:pt x="-31335" y="210109"/>
                    <a:pt x="61433" y="50776"/>
                    <a:pt x="216924" y="9720"/>
                  </a:cubicBezTo>
                  <a:cubicBezTo>
                    <a:pt x="372416" y="-31335"/>
                    <a:pt x="531749" y="61433"/>
                    <a:pt x="572804" y="216924"/>
                  </a:cubicBezTo>
                  <a:cubicBezTo>
                    <a:pt x="603736" y="334074"/>
                    <a:pt x="558893" y="458136"/>
                    <a:pt x="460206" y="528433"/>
                  </a:cubicBezTo>
                  <a:close/>
                  <a:moveTo>
                    <a:pt x="367692" y="563340"/>
                  </a:moveTo>
                  <a:lnTo>
                    <a:pt x="461029" y="641384"/>
                  </a:lnTo>
                  <a:lnTo>
                    <a:pt x="451257" y="524147"/>
                  </a:lnTo>
                  <a:lnTo>
                    <a:pt x="453280" y="522741"/>
                  </a:lnTo>
                  <a:cubicBezTo>
                    <a:pt x="580795" y="433385"/>
                    <a:pt x="611730" y="257576"/>
                    <a:pt x="522374" y="130061"/>
                  </a:cubicBezTo>
                  <a:cubicBezTo>
                    <a:pt x="433019" y="2545"/>
                    <a:pt x="257210" y="-28390"/>
                    <a:pt x="129694" y="60966"/>
                  </a:cubicBezTo>
                  <a:cubicBezTo>
                    <a:pt x="2179" y="150321"/>
                    <a:pt x="-28756" y="326130"/>
                    <a:pt x="60600" y="453646"/>
                  </a:cubicBezTo>
                  <a:cubicBezTo>
                    <a:pt x="128830" y="551015"/>
                    <a:pt x="250810" y="595114"/>
                    <a:pt x="365532" y="563889"/>
                  </a:cubicBez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3795861" y="2108560"/>
              <a:ext cx="170249" cy="206083"/>
            </a:xfrm>
            <a:custGeom>
              <a:rect b="b" l="l" r="r" t="t"/>
              <a:pathLst>
                <a:path extrusionOk="0" h="206083" w="170249">
                  <a:moveTo>
                    <a:pt x="81267" y="206083"/>
                  </a:moveTo>
                  <a:lnTo>
                    <a:pt x="0" y="124816"/>
                  </a:lnTo>
                  <a:lnTo>
                    <a:pt x="6069" y="118746"/>
                  </a:lnTo>
                  <a:lnTo>
                    <a:pt x="78456" y="191167"/>
                  </a:lnTo>
                  <a:lnTo>
                    <a:pt x="162398" y="0"/>
                  </a:lnTo>
                  <a:lnTo>
                    <a:pt x="170250" y="3429"/>
                  </a:lnTo>
                  <a:lnTo>
                    <a:pt x="81267" y="206083"/>
                  </a:ln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3"/>
            <p:cNvSpPr/>
            <p:nvPr/>
          </p:nvSpPr>
          <p:spPr>
            <a:xfrm>
              <a:off x="4474715" y="2498369"/>
              <a:ext cx="965282" cy="635667"/>
            </a:xfrm>
            <a:custGeom>
              <a:rect b="b" l="l" r="r" t="t"/>
              <a:pathLst>
                <a:path extrusionOk="0" h="635667" w="965282">
                  <a:moveTo>
                    <a:pt x="965283" y="102596"/>
                  </a:moveTo>
                  <a:lnTo>
                    <a:pt x="888405" y="147584"/>
                  </a:lnTo>
                  <a:lnTo>
                    <a:pt x="71068" y="626547"/>
                  </a:lnTo>
                  <a:cubicBezTo>
                    <a:pt x="45899" y="641292"/>
                    <a:pt x="16479" y="637794"/>
                    <a:pt x="4786" y="618695"/>
                  </a:cubicBezTo>
                  <a:lnTo>
                    <a:pt x="4786" y="618695"/>
                  </a:lnTo>
                  <a:cubicBezTo>
                    <a:pt x="-6873" y="599595"/>
                    <a:pt x="3483" y="571820"/>
                    <a:pt x="28103" y="556184"/>
                  </a:cubicBezTo>
                  <a:lnTo>
                    <a:pt x="825757" y="48829"/>
                  </a:lnTo>
                  <a:lnTo>
                    <a:pt x="902498" y="0"/>
                  </a:ln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3"/>
            <p:cNvSpPr/>
            <p:nvPr/>
          </p:nvSpPr>
          <p:spPr>
            <a:xfrm>
              <a:off x="5300472" y="2498369"/>
              <a:ext cx="139526" cy="147584"/>
            </a:xfrm>
            <a:custGeom>
              <a:rect b="b" l="l" r="r" t="t"/>
              <a:pathLst>
                <a:path extrusionOk="0" h="147584" w="139526">
                  <a:moveTo>
                    <a:pt x="139526" y="102596"/>
                  </a:moveTo>
                  <a:lnTo>
                    <a:pt x="62648" y="147584"/>
                  </a:lnTo>
                  <a:cubicBezTo>
                    <a:pt x="47480" y="133062"/>
                    <a:pt x="34269" y="116625"/>
                    <a:pt x="23351" y="98687"/>
                  </a:cubicBezTo>
                  <a:cubicBezTo>
                    <a:pt x="13721" y="82997"/>
                    <a:pt x="5888" y="66272"/>
                    <a:pt x="0" y="48829"/>
                  </a:cubicBezTo>
                  <a:lnTo>
                    <a:pt x="76741" y="0"/>
                  </a:lnTo>
                  <a:close/>
                </a:path>
              </a:pathLst>
            </a:custGeom>
            <a:solidFill>
              <a:srgbClr val="1B1B43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3"/>
            <p:cNvSpPr/>
            <p:nvPr/>
          </p:nvSpPr>
          <p:spPr>
            <a:xfrm>
              <a:off x="5292880" y="2578931"/>
              <a:ext cx="51455" cy="51442"/>
            </a:xfrm>
            <a:custGeom>
              <a:rect b="b" l="l" r="r" t="t"/>
              <a:pathLst>
                <a:path extrusionOk="0" h="51442" w="51455">
                  <a:moveTo>
                    <a:pt x="39104" y="47682"/>
                  </a:moveTo>
                  <a:cubicBezTo>
                    <a:pt x="26976" y="55073"/>
                    <a:pt x="11152" y="51233"/>
                    <a:pt x="3760" y="39104"/>
                  </a:cubicBezTo>
                  <a:cubicBezTo>
                    <a:pt x="-3631" y="26975"/>
                    <a:pt x="209" y="11152"/>
                    <a:pt x="12338" y="3760"/>
                  </a:cubicBezTo>
                  <a:cubicBezTo>
                    <a:pt x="24463" y="-3629"/>
                    <a:pt x="40283" y="207"/>
                    <a:pt x="47677" y="12329"/>
                  </a:cubicBezTo>
                  <a:cubicBezTo>
                    <a:pt x="55079" y="24429"/>
                    <a:pt x="51272" y="40238"/>
                    <a:pt x="39172" y="47641"/>
                  </a:cubicBezTo>
                  <a:cubicBezTo>
                    <a:pt x="39149" y="47655"/>
                    <a:pt x="39127" y="47668"/>
                    <a:pt x="39104" y="476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3"/>
            <p:cNvSpPr/>
            <p:nvPr/>
          </p:nvSpPr>
          <p:spPr>
            <a:xfrm>
              <a:off x="5312473" y="1953089"/>
              <a:ext cx="813770" cy="813770"/>
            </a:xfrm>
            <a:custGeom>
              <a:rect b="b" l="l" r="r" t="t"/>
              <a:pathLst>
                <a:path extrusionOk="0" h="813770" w="813770">
                  <a:moveTo>
                    <a:pt x="813770" y="406885"/>
                  </a:moveTo>
                  <a:cubicBezTo>
                    <a:pt x="813770" y="631602"/>
                    <a:pt x="631602" y="813770"/>
                    <a:pt x="406885" y="813770"/>
                  </a:cubicBezTo>
                  <a:cubicBezTo>
                    <a:pt x="182169" y="813770"/>
                    <a:pt x="0" y="631601"/>
                    <a:pt x="0" y="406885"/>
                  </a:cubicBezTo>
                  <a:cubicBezTo>
                    <a:pt x="0" y="182169"/>
                    <a:pt x="182169" y="0"/>
                    <a:pt x="406885" y="0"/>
                  </a:cubicBezTo>
                  <a:cubicBezTo>
                    <a:pt x="631602" y="0"/>
                    <a:pt x="813770" y="182169"/>
                    <a:pt x="813770" y="406885"/>
                  </a:cubicBez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5389317" y="2029933"/>
              <a:ext cx="660082" cy="660082"/>
            </a:xfrm>
            <a:custGeom>
              <a:rect b="b" l="l" r="r" t="t"/>
              <a:pathLst>
                <a:path extrusionOk="0" h="660082" w="660082">
                  <a:moveTo>
                    <a:pt x="660082" y="330041"/>
                  </a:moveTo>
                  <a:cubicBezTo>
                    <a:pt x="660082" y="512318"/>
                    <a:pt x="512318" y="660082"/>
                    <a:pt x="330041" y="660082"/>
                  </a:cubicBezTo>
                  <a:cubicBezTo>
                    <a:pt x="147764" y="660082"/>
                    <a:pt x="0" y="512318"/>
                    <a:pt x="0" y="330041"/>
                  </a:cubicBezTo>
                  <a:cubicBezTo>
                    <a:pt x="0" y="147764"/>
                    <a:pt x="147764" y="0"/>
                    <a:pt x="330041" y="0"/>
                  </a:cubicBezTo>
                  <a:cubicBezTo>
                    <a:pt x="512318" y="0"/>
                    <a:pt x="660082" y="147764"/>
                    <a:pt x="660082" y="3300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5" name="Google Shape;175;p3"/>
            <p:cNvGrpSpPr/>
            <p:nvPr/>
          </p:nvGrpSpPr>
          <p:grpSpPr>
            <a:xfrm>
              <a:off x="5367448" y="2159001"/>
              <a:ext cx="589539" cy="951753"/>
              <a:chOff x="5367448" y="2159001"/>
              <a:chExt cx="589539" cy="951753"/>
            </a:xfrm>
          </p:grpSpPr>
          <p:sp>
            <p:nvSpPr>
              <p:cNvPr id="176" name="Google Shape;176;p3"/>
              <p:cNvSpPr/>
              <p:nvPr/>
            </p:nvSpPr>
            <p:spPr>
              <a:xfrm>
                <a:off x="5481728" y="2471520"/>
                <a:ext cx="103452" cy="634947"/>
              </a:xfrm>
              <a:custGeom>
                <a:rect b="b" l="l" r="r" t="t"/>
                <a:pathLst>
                  <a:path extrusionOk="0" h="634947" w="103452">
                    <a:moveTo>
                      <a:pt x="0" y="0"/>
                    </a:moveTo>
                    <a:lnTo>
                      <a:pt x="103453" y="0"/>
                    </a:lnTo>
                    <a:lnTo>
                      <a:pt x="103453" y="634948"/>
                    </a:lnTo>
                    <a:lnTo>
                      <a:pt x="0" y="634948"/>
                    </a:lnTo>
                    <a:close/>
                  </a:path>
                </a:pathLst>
              </a:custGeom>
              <a:solidFill>
                <a:srgbClr val="B7B7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3"/>
              <p:cNvSpPr/>
              <p:nvPr/>
            </p:nvSpPr>
            <p:spPr>
              <a:xfrm>
                <a:off x="5667649" y="2387784"/>
                <a:ext cx="103452" cy="722970"/>
              </a:xfrm>
              <a:custGeom>
                <a:rect b="b" l="l" r="r" t="t"/>
                <a:pathLst>
                  <a:path extrusionOk="0" h="722970" w="103452">
                    <a:moveTo>
                      <a:pt x="0" y="0"/>
                    </a:moveTo>
                    <a:lnTo>
                      <a:pt x="103453" y="0"/>
                    </a:lnTo>
                    <a:lnTo>
                      <a:pt x="103453" y="722970"/>
                    </a:lnTo>
                    <a:lnTo>
                      <a:pt x="0" y="722970"/>
                    </a:lnTo>
                    <a:close/>
                  </a:path>
                </a:pathLst>
              </a:custGeom>
              <a:solidFill>
                <a:srgbClr val="E0E0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3"/>
              <p:cNvSpPr/>
              <p:nvPr/>
            </p:nvSpPr>
            <p:spPr>
              <a:xfrm>
                <a:off x="5853535" y="2297875"/>
                <a:ext cx="103452" cy="801460"/>
              </a:xfrm>
              <a:custGeom>
                <a:rect b="b" l="l" r="r" t="t"/>
                <a:pathLst>
                  <a:path extrusionOk="0" h="801460" w="103452">
                    <a:moveTo>
                      <a:pt x="0" y="0"/>
                    </a:moveTo>
                    <a:lnTo>
                      <a:pt x="103453" y="0"/>
                    </a:lnTo>
                    <a:lnTo>
                      <a:pt x="103453" y="801460"/>
                    </a:lnTo>
                    <a:lnTo>
                      <a:pt x="0" y="801460"/>
                    </a:lnTo>
                    <a:close/>
                  </a:path>
                </a:pathLst>
              </a:custGeom>
              <a:solidFill>
                <a:srgbClr val="B7B7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3"/>
              <p:cNvSpPr/>
              <p:nvPr/>
            </p:nvSpPr>
            <p:spPr>
              <a:xfrm rot="-1064400">
                <a:off x="5357574" y="2251994"/>
                <a:ext cx="497685" cy="12858"/>
              </a:xfrm>
              <a:custGeom>
                <a:rect b="b" l="l" r="r" t="t"/>
                <a:pathLst>
                  <a:path extrusionOk="0" h="12858" w="497685">
                    <a:moveTo>
                      <a:pt x="0" y="0"/>
                    </a:moveTo>
                    <a:lnTo>
                      <a:pt x="497685" y="0"/>
                    </a:lnTo>
                    <a:lnTo>
                      <a:pt x="497685" y="12859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B7B7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3"/>
              <p:cNvSpPr/>
              <p:nvPr/>
            </p:nvSpPr>
            <p:spPr>
              <a:xfrm>
                <a:off x="5787390" y="2159001"/>
                <a:ext cx="60331" cy="78935"/>
              </a:xfrm>
              <a:custGeom>
                <a:rect b="b" l="l" r="r" t="t"/>
                <a:pathLst>
                  <a:path extrusionOk="0" h="78935" w="60331">
                    <a:moveTo>
                      <a:pt x="24517" y="78936"/>
                    </a:moveTo>
                    <a:lnTo>
                      <a:pt x="14230" y="71460"/>
                    </a:lnTo>
                    <a:lnTo>
                      <a:pt x="45434" y="27638"/>
                    </a:lnTo>
                    <a:lnTo>
                      <a:pt x="0" y="12173"/>
                    </a:lnTo>
                    <a:lnTo>
                      <a:pt x="4149" y="0"/>
                    </a:lnTo>
                    <a:lnTo>
                      <a:pt x="54075" y="17145"/>
                    </a:lnTo>
                    <a:cubicBezTo>
                      <a:pt x="56898" y="18019"/>
                      <a:pt x="59098" y="20245"/>
                      <a:pt x="59939" y="23077"/>
                    </a:cubicBezTo>
                    <a:cubicBezTo>
                      <a:pt x="60839" y="26030"/>
                      <a:pt x="60167" y="29238"/>
                      <a:pt x="58156" y="31581"/>
                    </a:cubicBezTo>
                    <a:close/>
                    <a:moveTo>
                      <a:pt x="49926" y="29249"/>
                    </a:moveTo>
                    <a:lnTo>
                      <a:pt x="50338" y="29249"/>
                    </a:lnTo>
                    <a:close/>
                    <a:moveTo>
                      <a:pt x="48109" y="23660"/>
                    </a:moveTo>
                    <a:cubicBezTo>
                      <a:pt x="48092" y="23751"/>
                      <a:pt x="48092" y="23844"/>
                      <a:pt x="48109" y="23935"/>
                    </a:cubicBezTo>
                    <a:close/>
                  </a:path>
                </a:pathLst>
              </a:custGeom>
              <a:solidFill>
                <a:srgbClr val="B7B7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81" name="Google Shape;181;p3"/>
            <p:cNvSpPr/>
            <p:nvPr/>
          </p:nvSpPr>
          <p:spPr>
            <a:xfrm>
              <a:off x="4731155" y="5229225"/>
              <a:ext cx="174056" cy="162191"/>
            </a:xfrm>
            <a:custGeom>
              <a:rect b="b" l="l" r="r" t="t"/>
              <a:pathLst>
                <a:path extrusionOk="0" h="162191" w="174056">
                  <a:moveTo>
                    <a:pt x="174056" y="159517"/>
                  </a:moveTo>
                  <a:cubicBezTo>
                    <a:pt x="122244" y="160306"/>
                    <a:pt x="48040" y="161506"/>
                    <a:pt x="0" y="162192"/>
                  </a:cubicBezTo>
                  <a:cubicBezTo>
                    <a:pt x="514" y="138943"/>
                    <a:pt x="1406" y="115797"/>
                    <a:pt x="2435" y="94640"/>
                  </a:cubicBezTo>
                  <a:cubicBezTo>
                    <a:pt x="4732" y="41834"/>
                    <a:pt x="7750" y="1029"/>
                    <a:pt x="7750" y="1029"/>
                  </a:cubicBezTo>
                  <a:lnTo>
                    <a:pt x="156122" y="0"/>
                  </a:lnTo>
                  <a:cubicBezTo>
                    <a:pt x="156122" y="0"/>
                    <a:pt x="155437" y="14745"/>
                    <a:pt x="156122" y="36862"/>
                  </a:cubicBezTo>
                  <a:cubicBezTo>
                    <a:pt x="157048" y="69609"/>
                    <a:pt x="160923" y="118472"/>
                    <a:pt x="174056" y="159517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4730544" y="5388742"/>
              <a:ext cx="324142" cy="166478"/>
            </a:xfrm>
            <a:custGeom>
              <a:rect b="b" l="l" r="r" t="t"/>
              <a:pathLst>
                <a:path extrusionOk="0" h="166478" w="324142">
                  <a:moveTo>
                    <a:pt x="232137" y="72592"/>
                  </a:moveTo>
                  <a:cubicBezTo>
                    <a:pt x="203676" y="63779"/>
                    <a:pt x="185846" y="34873"/>
                    <a:pt x="174701" y="0"/>
                  </a:cubicBezTo>
                  <a:lnTo>
                    <a:pt x="611" y="2675"/>
                  </a:lnTo>
                  <a:cubicBezTo>
                    <a:pt x="-692" y="57333"/>
                    <a:pt x="-212" y="112403"/>
                    <a:pt x="5035" y="143264"/>
                  </a:cubicBezTo>
                  <a:cubicBezTo>
                    <a:pt x="7240" y="156687"/>
                    <a:pt x="18864" y="166523"/>
                    <a:pt x="32467" y="166478"/>
                  </a:cubicBezTo>
                  <a:lnTo>
                    <a:pt x="287378" y="166478"/>
                  </a:lnTo>
                  <a:cubicBezTo>
                    <a:pt x="308192" y="166478"/>
                    <a:pt x="326126" y="149093"/>
                    <a:pt x="323966" y="128416"/>
                  </a:cubicBezTo>
                  <a:cubicBezTo>
                    <a:pt x="321394" y="103693"/>
                    <a:pt x="292179" y="91177"/>
                    <a:pt x="232137" y="72592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733589" y="5229225"/>
              <a:ext cx="153687" cy="94640"/>
            </a:xfrm>
            <a:custGeom>
              <a:rect b="b" l="l" r="r" t="t"/>
              <a:pathLst>
                <a:path extrusionOk="0" h="94640" w="153687">
                  <a:moveTo>
                    <a:pt x="153688" y="36862"/>
                  </a:moveTo>
                  <a:lnTo>
                    <a:pt x="0" y="94640"/>
                  </a:lnTo>
                  <a:cubicBezTo>
                    <a:pt x="2297" y="41834"/>
                    <a:pt x="5315" y="1029"/>
                    <a:pt x="5315" y="1029"/>
                  </a:cubicBezTo>
                  <a:lnTo>
                    <a:pt x="153688" y="0"/>
                  </a:lnTo>
                  <a:cubicBezTo>
                    <a:pt x="153688" y="0"/>
                    <a:pt x="153002" y="14745"/>
                    <a:pt x="153688" y="36862"/>
                  </a:cubicBez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3"/>
            <p:cNvSpPr/>
            <p:nvPr/>
          </p:nvSpPr>
          <p:spPr>
            <a:xfrm>
              <a:off x="4731669" y="5483114"/>
              <a:ext cx="86822" cy="69876"/>
            </a:xfrm>
            <a:custGeom>
              <a:rect b="b" l="l" r="r" t="t"/>
              <a:pathLst>
                <a:path extrusionOk="0" h="69876" w="86822">
                  <a:moveTo>
                    <a:pt x="78456" y="69877"/>
                  </a:moveTo>
                  <a:cubicBezTo>
                    <a:pt x="73003" y="44056"/>
                    <a:pt x="62202" y="26088"/>
                    <a:pt x="46292" y="16487"/>
                  </a:cubicBezTo>
                  <a:cubicBezTo>
                    <a:pt x="32948" y="8980"/>
                    <a:pt x="17273" y="6753"/>
                    <a:pt x="2366" y="10247"/>
                  </a:cubicBezTo>
                  <a:lnTo>
                    <a:pt x="0" y="2017"/>
                  </a:lnTo>
                  <a:cubicBezTo>
                    <a:pt x="17151" y="-2237"/>
                    <a:pt x="35281" y="294"/>
                    <a:pt x="50612" y="9081"/>
                  </a:cubicBezTo>
                  <a:cubicBezTo>
                    <a:pt x="68683" y="19950"/>
                    <a:pt x="80856" y="39941"/>
                    <a:pt x="86822" y="68128"/>
                  </a:cubicBezTo>
                  <a:close/>
                </a:path>
              </a:pathLst>
            </a:custGeom>
            <a:solidFill>
              <a:srgbClr val="656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3939570" y="5149843"/>
              <a:ext cx="203545" cy="207111"/>
            </a:xfrm>
            <a:custGeom>
              <a:rect b="b" l="l" r="r" t="t"/>
              <a:pathLst>
                <a:path extrusionOk="0" h="207111" w="203545">
                  <a:moveTo>
                    <a:pt x="203546" y="51607"/>
                  </a:moveTo>
                  <a:cubicBezTo>
                    <a:pt x="192096" y="79323"/>
                    <a:pt x="182642" y="107822"/>
                    <a:pt x="175256" y="136886"/>
                  </a:cubicBezTo>
                  <a:cubicBezTo>
                    <a:pt x="169211" y="159875"/>
                    <a:pt x="165387" y="183392"/>
                    <a:pt x="163838" y="207112"/>
                  </a:cubicBezTo>
                  <a:lnTo>
                    <a:pt x="0" y="147961"/>
                  </a:lnTo>
                  <a:cubicBezTo>
                    <a:pt x="21020" y="96526"/>
                    <a:pt x="43480" y="45777"/>
                    <a:pt x="55550" y="19202"/>
                  </a:cubicBezTo>
                  <a:lnTo>
                    <a:pt x="55893" y="18517"/>
                  </a:lnTo>
                  <a:cubicBezTo>
                    <a:pt x="61139" y="6858"/>
                    <a:pt x="64328" y="0"/>
                    <a:pt x="64328" y="0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3893486" y="5297805"/>
              <a:ext cx="305094" cy="257138"/>
            </a:xfrm>
            <a:custGeom>
              <a:rect b="b" l="l" r="r" t="t"/>
              <a:pathLst>
                <a:path extrusionOk="0" h="257138" w="305094">
                  <a:moveTo>
                    <a:pt x="237937" y="147447"/>
                  </a:moveTo>
                  <a:cubicBezTo>
                    <a:pt x="214448" y="129102"/>
                    <a:pt x="208070" y="95635"/>
                    <a:pt x="209922" y="59219"/>
                  </a:cubicBezTo>
                  <a:lnTo>
                    <a:pt x="46153" y="0"/>
                  </a:lnTo>
                  <a:cubicBezTo>
                    <a:pt x="25579" y="50681"/>
                    <a:pt x="6582" y="102321"/>
                    <a:pt x="547" y="133080"/>
                  </a:cubicBezTo>
                  <a:cubicBezTo>
                    <a:pt x="-2127" y="146375"/>
                    <a:pt x="5215" y="159652"/>
                    <a:pt x="17898" y="164455"/>
                  </a:cubicBezTo>
                  <a:lnTo>
                    <a:pt x="256385" y="254706"/>
                  </a:lnTo>
                  <a:cubicBezTo>
                    <a:pt x="275827" y="262079"/>
                    <a:pt x="298767" y="252169"/>
                    <a:pt x="304048" y="232075"/>
                  </a:cubicBezTo>
                  <a:cubicBezTo>
                    <a:pt x="310426" y="208038"/>
                    <a:pt x="287555" y="186023"/>
                    <a:pt x="237937" y="147447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3"/>
            <p:cNvSpPr/>
            <p:nvPr/>
          </p:nvSpPr>
          <p:spPr>
            <a:xfrm>
              <a:off x="3990594" y="5149843"/>
              <a:ext cx="152521" cy="136885"/>
            </a:xfrm>
            <a:custGeom>
              <a:rect b="b" l="l" r="r" t="t"/>
              <a:pathLst>
                <a:path extrusionOk="0" h="136885" w="152521">
                  <a:moveTo>
                    <a:pt x="152522" y="51607"/>
                  </a:moveTo>
                  <a:cubicBezTo>
                    <a:pt x="141072" y="79323"/>
                    <a:pt x="131619" y="107822"/>
                    <a:pt x="124233" y="136886"/>
                  </a:cubicBezTo>
                  <a:lnTo>
                    <a:pt x="0" y="32233"/>
                  </a:lnTo>
                  <a:lnTo>
                    <a:pt x="4698" y="19202"/>
                  </a:lnTo>
                  <a:lnTo>
                    <a:pt x="5041" y="18517"/>
                  </a:lnTo>
                  <a:cubicBezTo>
                    <a:pt x="10287" y="6858"/>
                    <a:pt x="13476" y="0"/>
                    <a:pt x="13476" y="0"/>
                  </a:cubicBez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3915121" y="5371151"/>
              <a:ext cx="45080" cy="104378"/>
            </a:xfrm>
            <a:custGeom>
              <a:rect b="b" l="l" r="r" t="t"/>
              <a:pathLst>
                <a:path extrusionOk="0" h="104378" w="45080">
                  <a:moveTo>
                    <a:pt x="34324" y="104379"/>
                  </a:moveTo>
                  <a:lnTo>
                    <a:pt x="26746" y="100401"/>
                  </a:lnTo>
                  <a:cubicBezTo>
                    <a:pt x="58670" y="39193"/>
                    <a:pt x="2400" y="8847"/>
                    <a:pt x="0" y="7612"/>
                  </a:cubicBezTo>
                  <a:lnTo>
                    <a:pt x="3943" y="0"/>
                  </a:lnTo>
                  <a:cubicBezTo>
                    <a:pt x="4698" y="343"/>
                    <a:pt x="70260" y="35627"/>
                    <a:pt x="34324" y="104379"/>
                  </a:cubicBezTo>
                  <a:close/>
                </a:path>
              </a:pathLst>
            </a:custGeom>
            <a:solidFill>
              <a:srgbClr val="656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4398645" y="3398996"/>
              <a:ext cx="561498" cy="1881663"/>
            </a:xfrm>
            <a:custGeom>
              <a:rect b="b" l="l" r="r" t="t"/>
              <a:pathLst>
                <a:path extrusionOk="0" h="1881663" w="561498">
                  <a:moveTo>
                    <a:pt x="561499" y="1860233"/>
                  </a:moveTo>
                  <a:lnTo>
                    <a:pt x="288653" y="1881664"/>
                  </a:lnTo>
                  <a:lnTo>
                    <a:pt x="231458" y="907210"/>
                  </a:lnTo>
                  <a:lnTo>
                    <a:pt x="146933" y="586873"/>
                  </a:lnTo>
                  <a:lnTo>
                    <a:pt x="36347" y="167918"/>
                  </a:lnTo>
                  <a:lnTo>
                    <a:pt x="30621" y="146075"/>
                  </a:lnTo>
                  <a:lnTo>
                    <a:pt x="3943" y="45091"/>
                  </a:lnTo>
                  <a:lnTo>
                    <a:pt x="0" y="30004"/>
                  </a:lnTo>
                  <a:lnTo>
                    <a:pt x="52224" y="25272"/>
                  </a:lnTo>
                  <a:lnTo>
                    <a:pt x="334328" y="0"/>
                  </a:lnTo>
                  <a:lnTo>
                    <a:pt x="351473" y="77153"/>
                  </a:lnTo>
                  <a:lnTo>
                    <a:pt x="351473" y="77153"/>
                  </a:lnTo>
                  <a:lnTo>
                    <a:pt x="520454" y="841236"/>
                  </a:lnTo>
                  <a:cubicBezTo>
                    <a:pt x="525962" y="866116"/>
                    <a:pt x="529176" y="891448"/>
                    <a:pt x="530055" y="916914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3"/>
            <p:cNvSpPr/>
            <p:nvPr/>
          </p:nvSpPr>
          <p:spPr>
            <a:xfrm>
              <a:off x="3948588" y="3429000"/>
              <a:ext cx="618694" cy="1830228"/>
            </a:xfrm>
            <a:custGeom>
              <a:rect b="b" l="l" r="r" t="t"/>
              <a:pathLst>
                <a:path extrusionOk="0" h="1830228" w="618694">
                  <a:moveTo>
                    <a:pt x="618694" y="340054"/>
                  </a:moveTo>
                  <a:lnTo>
                    <a:pt x="596989" y="556870"/>
                  </a:lnTo>
                  <a:lnTo>
                    <a:pt x="561842" y="907828"/>
                  </a:lnTo>
                  <a:cubicBezTo>
                    <a:pt x="557829" y="948244"/>
                    <a:pt x="548810" y="988005"/>
                    <a:pt x="534992" y="1026197"/>
                  </a:cubicBezTo>
                  <a:lnTo>
                    <a:pt x="244316" y="1830229"/>
                  </a:lnTo>
                  <a:lnTo>
                    <a:pt x="0" y="1735931"/>
                  </a:lnTo>
                  <a:lnTo>
                    <a:pt x="227171" y="912971"/>
                  </a:lnTo>
                  <a:cubicBezTo>
                    <a:pt x="285704" y="574186"/>
                    <a:pt x="276035" y="314165"/>
                    <a:pt x="291122" y="149230"/>
                  </a:cubicBezTo>
                  <a:cubicBezTo>
                    <a:pt x="292082" y="138943"/>
                    <a:pt x="293111" y="129102"/>
                    <a:pt x="294208" y="119604"/>
                  </a:cubicBezTo>
                  <a:cubicBezTo>
                    <a:pt x="300312" y="69094"/>
                    <a:pt x="309707" y="29078"/>
                    <a:pt x="325755" y="0"/>
                  </a:cubicBezTo>
                  <a:lnTo>
                    <a:pt x="454000" y="15088"/>
                  </a:lnTo>
                  <a:lnTo>
                    <a:pt x="544354" y="25718"/>
                  </a:lnTo>
                  <a:lnTo>
                    <a:pt x="563968" y="108802"/>
                  </a:lnTo>
                  <a:lnTo>
                    <a:pt x="567945" y="12557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4239710" y="3398996"/>
              <a:ext cx="513252" cy="185992"/>
            </a:xfrm>
            <a:custGeom>
              <a:rect b="b" l="l" r="r" t="t"/>
              <a:pathLst>
                <a:path extrusionOk="0" h="185992" w="513252">
                  <a:moveTo>
                    <a:pt x="510304" y="77153"/>
                  </a:moveTo>
                  <a:lnTo>
                    <a:pt x="513253" y="110002"/>
                  </a:lnTo>
                  <a:cubicBezTo>
                    <a:pt x="513253" y="110002"/>
                    <a:pt x="130371" y="212872"/>
                    <a:pt x="0" y="179234"/>
                  </a:cubicBezTo>
                  <a:cubicBezTo>
                    <a:pt x="960" y="168947"/>
                    <a:pt x="1989" y="159106"/>
                    <a:pt x="3086" y="149607"/>
                  </a:cubicBezTo>
                  <a:cubicBezTo>
                    <a:pt x="9190" y="99098"/>
                    <a:pt x="18585" y="59082"/>
                    <a:pt x="34633" y="30004"/>
                  </a:cubicBezTo>
                  <a:lnTo>
                    <a:pt x="162878" y="45091"/>
                  </a:lnTo>
                  <a:lnTo>
                    <a:pt x="158934" y="30004"/>
                  </a:lnTo>
                  <a:lnTo>
                    <a:pt x="211158" y="25272"/>
                  </a:lnTo>
                  <a:lnTo>
                    <a:pt x="493262" y="0"/>
                  </a:lnTo>
                  <a:close/>
                </a:path>
              </a:pathLst>
            </a:custGeom>
            <a:solidFill>
              <a:srgbClr val="1B1B43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4393055" y="3763533"/>
              <a:ext cx="241195" cy="547336"/>
            </a:xfrm>
            <a:custGeom>
              <a:rect b="b" l="l" r="r" t="t"/>
              <a:pathLst>
                <a:path extrusionOk="0" h="547336" w="241195">
                  <a:moveTo>
                    <a:pt x="232898" y="547337"/>
                  </a:moveTo>
                  <a:lnTo>
                    <a:pt x="104893" y="41731"/>
                  </a:lnTo>
                  <a:lnTo>
                    <a:pt x="0" y="8161"/>
                  </a:lnTo>
                  <a:lnTo>
                    <a:pt x="2606" y="0"/>
                  </a:lnTo>
                  <a:lnTo>
                    <a:pt x="112025" y="35010"/>
                  </a:lnTo>
                  <a:lnTo>
                    <a:pt x="112608" y="37307"/>
                  </a:lnTo>
                  <a:lnTo>
                    <a:pt x="241196" y="545245"/>
                  </a:lnTo>
                  <a:lnTo>
                    <a:pt x="232898" y="547337"/>
                  </a:ln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3"/>
            <p:cNvSpPr/>
            <p:nvPr/>
          </p:nvSpPr>
          <p:spPr>
            <a:xfrm>
              <a:off x="4819349" y="4276237"/>
              <a:ext cx="108836" cy="56887"/>
            </a:xfrm>
            <a:custGeom>
              <a:rect b="b" l="l" r="r" t="t"/>
              <a:pathLst>
                <a:path extrusionOk="0" h="56887" w="108836">
                  <a:moveTo>
                    <a:pt x="2983" y="56887"/>
                  </a:moveTo>
                  <a:lnTo>
                    <a:pt x="0" y="48863"/>
                  </a:lnTo>
                  <a:cubicBezTo>
                    <a:pt x="67243" y="23626"/>
                    <a:pt x="103830" y="206"/>
                    <a:pt x="104173" y="0"/>
                  </a:cubicBezTo>
                  <a:lnTo>
                    <a:pt x="108836" y="7167"/>
                  </a:lnTo>
                  <a:cubicBezTo>
                    <a:pt x="107362" y="8161"/>
                    <a:pt x="71220" y="31307"/>
                    <a:pt x="2983" y="56887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4365383" y="4387131"/>
              <a:ext cx="130130" cy="31958"/>
            </a:xfrm>
            <a:custGeom>
              <a:rect b="b" l="l" r="r" t="t"/>
              <a:pathLst>
                <a:path extrusionOk="0" h="31958" w="130130">
                  <a:moveTo>
                    <a:pt x="129273" y="31958"/>
                  </a:moveTo>
                  <a:cubicBezTo>
                    <a:pt x="85678" y="27112"/>
                    <a:pt x="42480" y="19195"/>
                    <a:pt x="0" y="8264"/>
                  </a:cubicBezTo>
                  <a:lnTo>
                    <a:pt x="2229" y="0"/>
                  </a:lnTo>
                  <a:cubicBezTo>
                    <a:pt x="44266" y="10781"/>
                    <a:pt x="87004" y="18618"/>
                    <a:pt x="130131" y="23454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3"/>
            <p:cNvSpPr/>
            <p:nvPr/>
          </p:nvSpPr>
          <p:spPr>
            <a:xfrm rot="-4188600">
              <a:off x="4090063" y="5007730"/>
              <a:ext cx="8572" cy="264890"/>
            </a:xfrm>
            <a:custGeom>
              <a:rect b="b" l="l" r="r" t="t"/>
              <a:pathLst>
                <a:path extrusionOk="0" h="264890" w="8572">
                  <a:moveTo>
                    <a:pt x="0" y="0"/>
                  </a:moveTo>
                  <a:lnTo>
                    <a:pt x="8573" y="0"/>
                  </a:lnTo>
                  <a:lnTo>
                    <a:pt x="8573" y="264890"/>
                  </a:lnTo>
                  <a:lnTo>
                    <a:pt x="0" y="264890"/>
                  </a:ln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3"/>
            <p:cNvSpPr/>
            <p:nvPr/>
          </p:nvSpPr>
          <p:spPr>
            <a:xfrm rot="-241800">
              <a:off x="4683353" y="5195991"/>
              <a:ext cx="272845" cy="8572"/>
            </a:xfrm>
            <a:custGeom>
              <a:rect b="b" l="l" r="r" t="t"/>
              <a:pathLst>
                <a:path extrusionOk="0" h="8572" w="272845">
                  <a:moveTo>
                    <a:pt x="0" y="0"/>
                  </a:moveTo>
                  <a:lnTo>
                    <a:pt x="272846" y="0"/>
                  </a:lnTo>
                  <a:lnTo>
                    <a:pt x="272846" y="8573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3"/>
            <p:cNvSpPr/>
            <p:nvPr/>
          </p:nvSpPr>
          <p:spPr>
            <a:xfrm>
              <a:off x="4082401" y="2808933"/>
              <a:ext cx="296972" cy="513972"/>
            </a:xfrm>
            <a:custGeom>
              <a:rect b="b" l="l" r="r" t="t"/>
              <a:pathLst>
                <a:path extrusionOk="0" h="513972" w="296972">
                  <a:moveTo>
                    <a:pt x="296973" y="0"/>
                  </a:moveTo>
                  <a:lnTo>
                    <a:pt x="181004" y="46669"/>
                  </a:lnTo>
                  <a:cubicBezTo>
                    <a:pt x="147309" y="60223"/>
                    <a:pt x="120415" y="86660"/>
                    <a:pt x="106286" y="120118"/>
                  </a:cubicBezTo>
                  <a:lnTo>
                    <a:pt x="8971" y="353050"/>
                  </a:lnTo>
                  <a:cubicBezTo>
                    <a:pt x="-10525" y="399725"/>
                    <a:pt x="2461" y="453651"/>
                    <a:pt x="41067" y="486335"/>
                  </a:cubicBezTo>
                  <a:lnTo>
                    <a:pt x="41067" y="486335"/>
                  </a:lnTo>
                  <a:cubicBezTo>
                    <a:pt x="72899" y="513407"/>
                    <a:pt x="116832" y="521266"/>
                    <a:pt x="156075" y="506909"/>
                  </a:cubicBezTo>
                  <a:lnTo>
                    <a:pt x="238371" y="476631"/>
                  </a:lnTo>
                  <a:close/>
                </a:path>
              </a:pathLst>
            </a:custGeom>
            <a:solidFill>
              <a:srgbClr val="FFB1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3"/>
            <p:cNvSpPr/>
            <p:nvPr/>
          </p:nvSpPr>
          <p:spPr>
            <a:xfrm>
              <a:off x="5142070" y="2595012"/>
              <a:ext cx="62157" cy="79817"/>
            </a:xfrm>
            <a:custGeom>
              <a:rect b="b" l="l" r="r" t="t"/>
              <a:pathLst>
                <a:path extrusionOk="0" h="79817" w="62157">
                  <a:moveTo>
                    <a:pt x="39244" y="2284"/>
                  </a:moveTo>
                  <a:cubicBezTo>
                    <a:pt x="17573" y="12982"/>
                    <a:pt x="-7425" y="58588"/>
                    <a:pt x="2073" y="74979"/>
                  </a:cubicBezTo>
                  <a:cubicBezTo>
                    <a:pt x="9823" y="88420"/>
                    <a:pt x="27928" y="70247"/>
                    <a:pt x="33895" y="64006"/>
                  </a:cubicBezTo>
                  <a:cubicBezTo>
                    <a:pt x="44867" y="52553"/>
                    <a:pt x="73191" y="21932"/>
                    <a:pt x="57555" y="4547"/>
                  </a:cubicBezTo>
                  <a:cubicBezTo>
                    <a:pt x="52583" y="-1008"/>
                    <a:pt x="46068" y="-1111"/>
                    <a:pt x="39244" y="2284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3"/>
            <p:cNvSpPr/>
            <p:nvPr/>
          </p:nvSpPr>
          <p:spPr>
            <a:xfrm>
              <a:off x="5106936" y="2608778"/>
              <a:ext cx="49056" cy="87933"/>
            </a:xfrm>
            <a:custGeom>
              <a:rect b="b" l="l" r="r" t="t"/>
              <a:pathLst>
                <a:path extrusionOk="0" h="87933" w="49056">
                  <a:moveTo>
                    <a:pt x="22085" y="4977"/>
                  </a:moveTo>
                  <a:cubicBezTo>
                    <a:pt x="4117" y="21128"/>
                    <a:pt x="-7679" y="71774"/>
                    <a:pt x="5866" y="85010"/>
                  </a:cubicBezTo>
                  <a:cubicBezTo>
                    <a:pt x="16976" y="95880"/>
                    <a:pt x="29492" y="73488"/>
                    <a:pt x="33572" y="65876"/>
                  </a:cubicBezTo>
                  <a:cubicBezTo>
                    <a:pt x="41048" y="51886"/>
                    <a:pt x="60078" y="14784"/>
                    <a:pt x="40430" y="2234"/>
                  </a:cubicBezTo>
                  <a:cubicBezTo>
                    <a:pt x="33881" y="-1778"/>
                    <a:pt x="27606" y="-98"/>
                    <a:pt x="22085" y="4977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5070872" y="2634267"/>
              <a:ext cx="49552" cy="83216"/>
            </a:xfrm>
            <a:custGeom>
              <a:rect b="b" l="l" r="r" t="t"/>
              <a:pathLst>
                <a:path extrusionOk="0" h="83216" w="49552">
                  <a:moveTo>
                    <a:pt x="23173" y="4930"/>
                  </a:moveTo>
                  <a:cubicBezTo>
                    <a:pt x="5000" y="20532"/>
                    <a:pt x="-7688" y="68436"/>
                    <a:pt x="5342" y="80608"/>
                  </a:cubicBezTo>
                  <a:cubicBezTo>
                    <a:pt x="16110" y="90587"/>
                    <a:pt x="29003" y="69224"/>
                    <a:pt x="33220" y="61955"/>
                  </a:cubicBezTo>
                  <a:cubicBezTo>
                    <a:pt x="40901" y="48650"/>
                    <a:pt x="60652" y="13331"/>
                    <a:pt x="41313" y="1947"/>
                  </a:cubicBezTo>
                  <a:cubicBezTo>
                    <a:pt x="35140" y="-1688"/>
                    <a:pt x="28900" y="27"/>
                    <a:pt x="23173" y="4930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5037680" y="2646132"/>
              <a:ext cx="49559" cy="83203"/>
            </a:xfrm>
            <a:custGeom>
              <a:rect b="b" l="l" r="r" t="t"/>
              <a:pathLst>
                <a:path extrusionOk="0" h="83203" w="49559">
                  <a:moveTo>
                    <a:pt x="23173" y="4930"/>
                  </a:moveTo>
                  <a:cubicBezTo>
                    <a:pt x="5000" y="20532"/>
                    <a:pt x="-7688" y="68436"/>
                    <a:pt x="5342" y="80608"/>
                  </a:cubicBezTo>
                  <a:cubicBezTo>
                    <a:pt x="16110" y="90552"/>
                    <a:pt x="29037" y="69224"/>
                    <a:pt x="33220" y="61955"/>
                  </a:cubicBezTo>
                  <a:cubicBezTo>
                    <a:pt x="40935" y="48650"/>
                    <a:pt x="60652" y="13297"/>
                    <a:pt x="41313" y="1947"/>
                  </a:cubicBezTo>
                  <a:cubicBezTo>
                    <a:pt x="35175" y="-1688"/>
                    <a:pt x="28900" y="27"/>
                    <a:pt x="23173" y="4930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4214445" y="2783387"/>
              <a:ext cx="597576" cy="755134"/>
            </a:xfrm>
            <a:custGeom>
              <a:rect b="b" l="l" r="r" t="t"/>
              <a:pathLst>
                <a:path extrusionOk="0" h="755134" w="597576">
                  <a:moveTo>
                    <a:pt x="164928" y="26883"/>
                  </a:moveTo>
                  <a:lnTo>
                    <a:pt x="44193" y="234441"/>
                  </a:lnTo>
                  <a:cubicBezTo>
                    <a:pt x="44193" y="234441"/>
                    <a:pt x="75603" y="577341"/>
                    <a:pt x="52766" y="619449"/>
                  </a:cubicBezTo>
                  <a:cubicBezTo>
                    <a:pt x="29929" y="661557"/>
                    <a:pt x="-21541" y="694647"/>
                    <a:pt x="9903" y="718890"/>
                  </a:cubicBezTo>
                  <a:cubicBezTo>
                    <a:pt x="41347" y="743133"/>
                    <a:pt x="289916" y="785070"/>
                    <a:pt x="558543" y="721908"/>
                  </a:cubicBezTo>
                  <a:cubicBezTo>
                    <a:pt x="632816" y="700853"/>
                    <a:pt x="581381" y="661729"/>
                    <a:pt x="564236" y="643692"/>
                  </a:cubicBezTo>
                  <a:cubicBezTo>
                    <a:pt x="547091" y="625655"/>
                    <a:pt x="524253" y="171450"/>
                    <a:pt x="524253" y="171450"/>
                  </a:cubicBezTo>
                  <a:lnTo>
                    <a:pt x="369948" y="30861"/>
                  </a:lnTo>
                  <a:lnTo>
                    <a:pt x="255797" y="0"/>
                  </a:lnTo>
                  <a:close/>
                </a:path>
              </a:pathLst>
            </a:custGeom>
            <a:solidFill>
              <a:srgbClr val="FFB1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4366755" y="2793572"/>
              <a:ext cx="215135" cy="63167"/>
            </a:xfrm>
            <a:custGeom>
              <a:rect b="b" l="l" r="r" t="t"/>
              <a:pathLst>
                <a:path extrusionOk="0" h="63167" w="215135">
                  <a:moveTo>
                    <a:pt x="215135" y="20334"/>
                  </a:moveTo>
                  <a:cubicBezTo>
                    <a:pt x="193704" y="57847"/>
                    <a:pt x="-58568" y="96423"/>
                    <a:pt x="12618" y="15362"/>
                  </a:cubicBezTo>
                  <a:lnTo>
                    <a:pt x="85450" y="0"/>
                  </a:lnTo>
                  <a:close/>
                </a:path>
              </a:pathLst>
            </a:custGeom>
            <a:solidFill>
              <a:srgbClr val="1B1B4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4584496" y="2813905"/>
              <a:ext cx="559887" cy="468980"/>
            </a:xfrm>
            <a:custGeom>
              <a:rect b="b" l="l" r="r" t="t"/>
              <a:pathLst>
                <a:path extrusionOk="0" h="468980" w="559887">
                  <a:moveTo>
                    <a:pt x="324212" y="244351"/>
                  </a:moveTo>
                  <a:lnTo>
                    <a:pt x="224771" y="96698"/>
                  </a:lnTo>
                  <a:cubicBezTo>
                    <a:pt x="201689" y="59185"/>
                    <a:pt x="164055" y="32953"/>
                    <a:pt x="120872" y="24277"/>
                  </a:cubicBezTo>
                  <a:lnTo>
                    <a:pt x="0" y="0"/>
                  </a:lnTo>
                  <a:lnTo>
                    <a:pt x="71323" y="267908"/>
                  </a:lnTo>
                  <a:cubicBezTo>
                    <a:pt x="71323" y="267908"/>
                    <a:pt x="182766" y="424373"/>
                    <a:pt x="283510" y="460789"/>
                  </a:cubicBezTo>
                  <a:cubicBezTo>
                    <a:pt x="373898" y="493502"/>
                    <a:pt x="493776" y="439769"/>
                    <a:pt x="559887" y="86445"/>
                  </a:cubicBezTo>
                  <a:lnTo>
                    <a:pt x="410006" y="65871"/>
                  </a:lnTo>
                  <a:close/>
                </a:path>
              </a:pathLst>
            </a:custGeom>
            <a:solidFill>
              <a:srgbClr val="FFB1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4994502" y="2690290"/>
              <a:ext cx="242148" cy="210198"/>
            </a:xfrm>
            <a:custGeom>
              <a:rect b="b" l="l" r="r" t="t"/>
              <a:pathLst>
                <a:path extrusionOk="0" h="210198" w="242148">
                  <a:moveTo>
                    <a:pt x="232109" y="35"/>
                  </a:moveTo>
                  <a:cubicBezTo>
                    <a:pt x="216953" y="-1886"/>
                    <a:pt x="164969" y="76501"/>
                    <a:pt x="164969" y="76501"/>
                  </a:cubicBezTo>
                  <a:lnTo>
                    <a:pt x="80924" y="105099"/>
                  </a:lnTo>
                  <a:cubicBezTo>
                    <a:pt x="50140" y="115580"/>
                    <a:pt x="24859" y="137993"/>
                    <a:pt x="10767" y="167301"/>
                  </a:cubicBezTo>
                  <a:lnTo>
                    <a:pt x="0" y="189624"/>
                  </a:lnTo>
                  <a:lnTo>
                    <a:pt x="149881" y="210198"/>
                  </a:lnTo>
                  <a:cubicBezTo>
                    <a:pt x="152350" y="196996"/>
                    <a:pt x="154785" y="183521"/>
                    <a:pt x="157082" y="169496"/>
                  </a:cubicBezTo>
                  <a:cubicBezTo>
                    <a:pt x="208517" y="122930"/>
                    <a:pt x="265679" y="4321"/>
                    <a:pt x="232109" y="35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4573318" y="2482596"/>
              <a:ext cx="64344" cy="74889"/>
            </a:xfrm>
            <a:custGeom>
              <a:rect b="b" l="l" r="r" t="t"/>
              <a:pathLst>
                <a:path extrusionOk="0" h="74889" w="64344">
                  <a:moveTo>
                    <a:pt x="31650" y="0"/>
                  </a:moveTo>
                  <a:lnTo>
                    <a:pt x="61928" y="42177"/>
                  </a:lnTo>
                  <a:cubicBezTo>
                    <a:pt x="66138" y="48153"/>
                    <a:pt x="64706" y="56410"/>
                    <a:pt x="58730" y="60620"/>
                  </a:cubicBezTo>
                  <a:cubicBezTo>
                    <a:pt x="57661" y="61374"/>
                    <a:pt x="56485" y="61965"/>
                    <a:pt x="55241" y="62374"/>
                  </a:cubicBezTo>
                  <a:lnTo>
                    <a:pt x="22803" y="74889"/>
                  </a:lnTo>
                  <a:lnTo>
                    <a:pt x="0" y="24003"/>
                  </a:ln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4408417" y="2558891"/>
              <a:ext cx="157322" cy="172993"/>
            </a:xfrm>
            <a:custGeom>
              <a:rect b="b" l="l" r="r" t="t"/>
              <a:pathLst>
                <a:path extrusionOk="0" h="172993" w="157322">
                  <a:moveTo>
                    <a:pt x="0" y="154819"/>
                  </a:moveTo>
                  <a:cubicBezTo>
                    <a:pt x="4640" y="103352"/>
                    <a:pt x="6163" y="51651"/>
                    <a:pt x="4561" y="0"/>
                  </a:cubicBezTo>
                  <a:lnTo>
                    <a:pt x="143058" y="10047"/>
                  </a:lnTo>
                  <a:cubicBezTo>
                    <a:pt x="141927" y="25817"/>
                    <a:pt x="141675" y="41638"/>
                    <a:pt x="142304" y="57436"/>
                  </a:cubicBezTo>
                  <a:cubicBezTo>
                    <a:pt x="143354" y="82794"/>
                    <a:pt x="145930" y="108066"/>
                    <a:pt x="150019" y="133114"/>
                  </a:cubicBezTo>
                  <a:cubicBezTo>
                    <a:pt x="152179" y="146830"/>
                    <a:pt x="154648" y="160134"/>
                    <a:pt x="157322" y="172993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4477271" y="2615298"/>
              <a:ext cx="81164" cy="76706"/>
            </a:xfrm>
            <a:custGeom>
              <a:rect b="b" l="l" r="r" t="t"/>
              <a:pathLst>
                <a:path extrusionOk="0" h="76706" w="81164">
                  <a:moveTo>
                    <a:pt x="81164" y="76707"/>
                  </a:moveTo>
                  <a:cubicBezTo>
                    <a:pt x="45800" y="61677"/>
                    <a:pt x="17001" y="34460"/>
                    <a:pt x="0" y="0"/>
                  </a:cubicBezTo>
                  <a:lnTo>
                    <a:pt x="73449" y="1029"/>
                  </a:lnTo>
                  <a:cubicBezTo>
                    <a:pt x="74499" y="26387"/>
                    <a:pt x="77076" y="51659"/>
                    <a:pt x="81164" y="76707"/>
                  </a:cubicBez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4379374" y="2713676"/>
              <a:ext cx="205019" cy="108305"/>
            </a:xfrm>
            <a:custGeom>
              <a:rect b="b" l="l" r="r" t="t"/>
              <a:pathLst>
                <a:path extrusionOk="0" h="108305" w="205019">
                  <a:moveTo>
                    <a:pt x="29009" y="0"/>
                  </a:moveTo>
                  <a:lnTo>
                    <a:pt x="0" y="95258"/>
                  </a:lnTo>
                  <a:cubicBezTo>
                    <a:pt x="66831" y="111340"/>
                    <a:pt x="135274" y="112025"/>
                    <a:pt x="205020" y="100230"/>
                  </a:cubicBezTo>
                  <a:lnTo>
                    <a:pt x="186366" y="18174"/>
                  </a:lnTo>
                  <a:close/>
                </a:path>
              </a:pathLst>
            </a:custGeom>
            <a:solidFill>
              <a:srgbClr val="FFF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4391649" y="2390287"/>
              <a:ext cx="224427" cy="251379"/>
            </a:xfrm>
            <a:custGeom>
              <a:rect b="b" l="l" r="r" t="t"/>
              <a:pathLst>
                <a:path extrusionOk="0" h="251379" w="224427">
                  <a:moveTo>
                    <a:pt x="209889" y="21431"/>
                  </a:moveTo>
                  <a:lnTo>
                    <a:pt x="224222" y="213112"/>
                  </a:lnTo>
                  <a:cubicBezTo>
                    <a:pt x="225525" y="221308"/>
                    <a:pt x="220485" y="228817"/>
                    <a:pt x="213421" y="235435"/>
                  </a:cubicBezTo>
                  <a:cubicBezTo>
                    <a:pt x="201041" y="246526"/>
                    <a:pt x="184753" y="252228"/>
                    <a:pt x="168158" y="251277"/>
                  </a:cubicBezTo>
                  <a:lnTo>
                    <a:pt x="69986" y="247197"/>
                  </a:lnTo>
                  <a:lnTo>
                    <a:pt x="0" y="168604"/>
                  </a:lnTo>
                  <a:lnTo>
                    <a:pt x="54281" y="1440"/>
                  </a:lnTo>
                  <a:lnTo>
                    <a:pt x="152865" y="0"/>
                  </a:ln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4313968" y="2323859"/>
              <a:ext cx="318259" cy="322916"/>
            </a:xfrm>
            <a:custGeom>
              <a:rect b="b" l="l" r="r" t="t"/>
              <a:pathLst>
                <a:path extrusionOk="0" h="322916" w="318259">
                  <a:moveTo>
                    <a:pt x="126476" y="201805"/>
                  </a:moveTo>
                  <a:cubicBezTo>
                    <a:pt x="126476" y="201805"/>
                    <a:pt x="152193" y="282180"/>
                    <a:pt x="97535" y="322917"/>
                  </a:cubicBezTo>
                  <a:cubicBezTo>
                    <a:pt x="38591" y="303612"/>
                    <a:pt x="-70692" y="124652"/>
                    <a:pt x="65406" y="67868"/>
                  </a:cubicBezTo>
                  <a:cubicBezTo>
                    <a:pt x="65406" y="67868"/>
                    <a:pt x="102884" y="-27493"/>
                    <a:pt x="204691" y="7860"/>
                  </a:cubicBezTo>
                  <a:cubicBezTo>
                    <a:pt x="294531" y="39064"/>
                    <a:pt x="318260" y="93585"/>
                    <a:pt x="318260" y="93585"/>
                  </a:cubicBezTo>
                  <a:cubicBezTo>
                    <a:pt x="318260" y="93585"/>
                    <a:pt x="255063" y="140734"/>
                    <a:pt x="181100" y="96809"/>
                  </a:cubicBezTo>
                  <a:cubicBezTo>
                    <a:pt x="181100" y="96809"/>
                    <a:pt x="188609" y="192169"/>
                    <a:pt x="126476" y="201805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4400730" y="2474655"/>
              <a:ext cx="87017" cy="88973"/>
            </a:xfrm>
            <a:custGeom>
              <a:rect b="b" l="l" r="r" t="t"/>
              <a:pathLst>
                <a:path extrusionOk="0" h="88973" w="87017">
                  <a:moveTo>
                    <a:pt x="75958" y="18228"/>
                  </a:moveTo>
                  <a:cubicBezTo>
                    <a:pt x="91972" y="38047"/>
                    <a:pt x="90394" y="65857"/>
                    <a:pt x="72529" y="80361"/>
                  </a:cubicBezTo>
                  <a:cubicBezTo>
                    <a:pt x="54664" y="94866"/>
                    <a:pt x="27061" y="90648"/>
                    <a:pt x="11047" y="70726"/>
                  </a:cubicBezTo>
                  <a:cubicBezTo>
                    <a:pt x="-4966" y="50803"/>
                    <a:pt x="-3354" y="23097"/>
                    <a:pt x="14476" y="8592"/>
                  </a:cubicBezTo>
                  <a:cubicBezTo>
                    <a:pt x="32307" y="-5912"/>
                    <a:pt x="59979" y="-1626"/>
                    <a:pt x="75958" y="18228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4423642" y="2502919"/>
              <a:ext cx="39536" cy="36049"/>
            </a:xfrm>
            <a:custGeom>
              <a:rect b="b" l="l" r="r" t="t"/>
              <a:pathLst>
                <a:path extrusionOk="0" h="36049" w="39536">
                  <a:moveTo>
                    <a:pt x="33296" y="36049"/>
                  </a:moveTo>
                  <a:cubicBezTo>
                    <a:pt x="32919" y="34643"/>
                    <a:pt x="24380" y="1965"/>
                    <a:pt x="1372" y="6971"/>
                  </a:cubicBezTo>
                  <a:lnTo>
                    <a:pt x="0" y="662"/>
                  </a:lnTo>
                  <a:cubicBezTo>
                    <a:pt x="23283" y="-4379"/>
                    <a:pt x="36039" y="20584"/>
                    <a:pt x="39536" y="34472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3"/>
            <p:cNvSpPr/>
            <p:nvPr/>
          </p:nvSpPr>
          <p:spPr>
            <a:xfrm rot="-4603200">
              <a:off x="4522879" y="2503060"/>
              <a:ext cx="57127" cy="57127"/>
            </a:xfrm>
            <a:custGeom>
              <a:rect b="b" l="l" r="r" t="t"/>
              <a:pathLst>
                <a:path extrusionOk="0" h="57127" w="57127">
                  <a:moveTo>
                    <a:pt x="57127" y="28564"/>
                  </a:moveTo>
                  <a:cubicBezTo>
                    <a:pt x="57127" y="44339"/>
                    <a:pt x="44339" y="57127"/>
                    <a:pt x="28563" y="57127"/>
                  </a:cubicBezTo>
                  <a:cubicBezTo>
                    <a:pt x="12788" y="57127"/>
                    <a:pt x="0" y="44339"/>
                    <a:pt x="0" y="28564"/>
                  </a:cubicBezTo>
                  <a:cubicBezTo>
                    <a:pt x="0" y="12788"/>
                    <a:pt x="12788" y="0"/>
                    <a:pt x="28563" y="0"/>
                  </a:cubicBezTo>
                  <a:cubicBezTo>
                    <a:pt x="44339" y="0"/>
                    <a:pt x="57127" y="12788"/>
                    <a:pt x="57127" y="28564"/>
                  </a:cubicBezTo>
                  <a:close/>
                </a:path>
              </a:pathLst>
            </a:custGeom>
            <a:solidFill>
              <a:srgbClr val="FE5B52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4209290" y="3017211"/>
              <a:ext cx="72429" cy="502588"/>
            </a:xfrm>
            <a:custGeom>
              <a:rect b="b" l="l" r="r" t="t"/>
              <a:pathLst>
                <a:path extrusionOk="0" h="502588" w="72429">
                  <a:moveTo>
                    <a:pt x="46194" y="502589"/>
                  </a:moveTo>
                  <a:cubicBezTo>
                    <a:pt x="20202" y="496417"/>
                    <a:pt x="5492" y="486747"/>
                    <a:pt x="1240" y="473099"/>
                  </a:cubicBezTo>
                  <a:cubicBezTo>
                    <a:pt x="-5618" y="450845"/>
                    <a:pt x="17288" y="425333"/>
                    <a:pt x="37553" y="402839"/>
                  </a:cubicBezTo>
                  <a:cubicBezTo>
                    <a:pt x="40708" y="399410"/>
                    <a:pt x="43794" y="395981"/>
                    <a:pt x="46571" y="392552"/>
                  </a:cubicBezTo>
                  <a:cubicBezTo>
                    <a:pt x="52132" y="386234"/>
                    <a:pt x="55981" y="378596"/>
                    <a:pt x="57750" y="370367"/>
                  </a:cubicBezTo>
                  <a:cubicBezTo>
                    <a:pt x="76541" y="281212"/>
                    <a:pt x="45405" y="3738"/>
                    <a:pt x="45063" y="960"/>
                  </a:cubicBezTo>
                  <a:lnTo>
                    <a:pt x="53601" y="0"/>
                  </a:lnTo>
                  <a:cubicBezTo>
                    <a:pt x="54904" y="11453"/>
                    <a:pt x="85216" y="281658"/>
                    <a:pt x="66151" y="372115"/>
                  </a:cubicBezTo>
                  <a:cubicBezTo>
                    <a:pt x="64075" y="381776"/>
                    <a:pt x="59566" y="390746"/>
                    <a:pt x="53052" y="398175"/>
                  </a:cubicBezTo>
                  <a:cubicBezTo>
                    <a:pt x="50240" y="401605"/>
                    <a:pt x="47120" y="405034"/>
                    <a:pt x="43931" y="408463"/>
                  </a:cubicBezTo>
                  <a:cubicBezTo>
                    <a:pt x="26100" y="428248"/>
                    <a:pt x="3949" y="452834"/>
                    <a:pt x="9401" y="470425"/>
                  </a:cubicBezTo>
                  <a:cubicBezTo>
                    <a:pt x="12830" y="480712"/>
                    <a:pt x="25689" y="488804"/>
                    <a:pt x="48183" y="494153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4739419" y="3115795"/>
              <a:ext cx="74994" cy="397489"/>
            </a:xfrm>
            <a:custGeom>
              <a:rect b="b" l="l" r="r" t="t"/>
              <a:pathLst>
                <a:path extrusionOk="0" h="397489" w="74994">
                  <a:moveTo>
                    <a:pt x="13750" y="397490"/>
                  </a:moveTo>
                  <a:lnTo>
                    <a:pt x="13373" y="388917"/>
                  </a:lnTo>
                  <a:cubicBezTo>
                    <a:pt x="42657" y="387614"/>
                    <a:pt x="60556" y="380653"/>
                    <a:pt x="65151" y="368720"/>
                  </a:cubicBezTo>
                  <a:cubicBezTo>
                    <a:pt x="69746" y="356788"/>
                    <a:pt x="61345" y="338785"/>
                    <a:pt x="41971" y="319583"/>
                  </a:cubicBezTo>
                  <a:cubicBezTo>
                    <a:pt x="36937" y="314550"/>
                    <a:pt x="33471" y="308166"/>
                    <a:pt x="31993" y="301203"/>
                  </a:cubicBezTo>
                  <a:cubicBezTo>
                    <a:pt x="16562" y="231938"/>
                    <a:pt x="171" y="2880"/>
                    <a:pt x="0" y="617"/>
                  </a:cubicBezTo>
                  <a:lnTo>
                    <a:pt x="8538" y="0"/>
                  </a:lnTo>
                  <a:cubicBezTo>
                    <a:pt x="8538" y="2298"/>
                    <a:pt x="25066" y="230703"/>
                    <a:pt x="40359" y="299352"/>
                  </a:cubicBezTo>
                  <a:cubicBezTo>
                    <a:pt x="41488" y="304702"/>
                    <a:pt x="44144" y="309609"/>
                    <a:pt x="48006" y="313479"/>
                  </a:cubicBezTo>
                  <a:cubicBezTo>
                    <a:pt x="70226" y="335528"/>
                    <a:pt x="79175" y="356239"/>
                    <a:pt x="73175" y="371772"/>
                  </a:cubicBezTo>
                  <a:cubicBezTo>
                    <a:pt x="67174" y="387306"/>
                    <a:pt x="47149" y="396015"/>
                    <a:pt x="13750" y="397490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4885563" y="2875250"/>
              <a:ext cx="259403" cy="221307"/>
            </a:xfrm>
            <a:custGeom>
              <a:rect b="b" l="l" r="r" t="t"/>
              <a:pathLst>
                <a:path extrusionOk="0" h="221307" w="259403">
                  <a:moveTo>
                    <a:pt x="7715" y="221308"/>
                  </a:moveTo>
                  <a:lnTo>
                    <a:pt x="0" y="217536"/>
                  </a:lnTo>
                  <a:lnTo>
                    <a:pt x="106470" y="0"/>
                  </a:lnTo>
                  <a:lnTo>
                    <a:pt x="259404" y="20848"/>
                  </a:lnTo>
                  <a:lnTo>
                    <a:pt x="258272" y="29352"/>
                  </a:lnTo>
                  <a:lnTo>
                    <a:pt x="111443" y="9327"/>
                  </a:lnTo>
                  <a:lnTo>
                    <a:pt x="7715" y="221308"/>
                  </a:ln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7427018" y="2402714"/>
              <a:ext cx="442183" cy="556786"/>
            </a:xfrm>
            <a:custGeom>
              <a:rect b="b" l="l" r="r" t="t"/>
              <a:pathLst>
                <a:path extrusionOk="0" h="556786" w="442183">
                  <a:moveTo>
                    <a:pt x="44868" y="159023"/>
                  </a:moveTo>
                  <a:cubicBezTo>
                    <a:pt x="-5847" y="128162"/>
                    <a:pt x="-17300" y="40448"/>
                    <a:pt x="29883" y="14010"/>
                  </a:cubicBezTo>
                  <a:cubicBezTo>
                    <a:pt x="77066" y="-12427"/>
                    <a:pt x="107035" y="11164"/>
                    <a:pt x="107035" y="11164"/>
                  </a:cubicBezTo>
                  <a:cubicBezTo>
                    <a:pt x="107035" y="11164"/>
                    <a:pt x="265147" y="-46511"/>
                    <a:pt x="324914" y="100318"/>
                  </a:cubicBezTo>
                  <a:cubicBezTo>
                    <a:pt x="369903" y="211041"/>
                    <a:pt x="334172" y="268922"/>
                    <a:pt x="373469" y="324644"/>
                  </a:cubicBezTo>
                  <a:cubicBezTo>
                    <a:pt x="418252" y="388114"/>
                    <a:pt x="490055" y="445344"/>
                    <a:pt x="396340" y="556787"/>
                  </a:cubicBezTo>
                  <a:lnTo>
                    <a:pt x="177741" y="503363"/>
                  </a:lnTo>
                  <a:lnTo>
                    <a:pt x="120580" y="234187"/>
                  </a:ln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8067675" y="5030343"/>
              <a:ext cx="208140" cy="199773"/>
            </a:xfrm>
            <a:custGeom>
              <a:rect b="b" l="l" r="r" t="t"/>
              <a:pathLst>
                <a:path extrusionOk="0" h="199773" w="208140">
                  <a:moveTo>
                    <a:pt x="160752" y="0"/>
                  </a:moveTo>
                  <a:lnTo>
                    <a:pt x="0" y="70672"/>
                  </a:lnTo>
                  <a:cubicBezTo>
                    <a:pt x="0" y="70672"/>
                    <a:pt x="23077" y="130371"/>
                    <a:pt x="42863" y="199774"/>
                  </a:cubicBezTo>
                  <a:lnTo>
                    <a:pt x="208140" y="146967"/>
                  </a:ln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8055061" y="5177309"/>
              <a:ext cx="282281" cy="377579"/>
            </a:xfrm>
            <a:custGeom>
              <a:rect b="b" l="l" r="r" t="t"/>
              <a:pathLst>
                <a:path extrusionOk="0" h="377579" w="282281">
                  <a:moveTo>
                    <a:pt x="220753" y="0"/>
                  </a:moveTo>
                  <a:lnTo>
                    <a:pt x="55476" y="52807"/>
                  </a:lnTo>
                  <a:cubicBezTo>
                    <a:pt x="78107" y="132325"/>
                    <a:pt x="96384" y="224634"/>
                    <a:pt x="70563" y="254741"/>
                  </a:cubicBezTo>
                  <a:cubicBezTo>
                    <a:pt x="36959" y="293899"/>
                    <a:pt x="7676" y="326269"/>
                    <a:pt x="646" y="353496"/>
                  </a:cubicBezTo>
                  <a:cubicBezTo>
                    <a:pt x="-2069" y="363728"/>
                    <a:pt x="4025" y="374224"/>
                    <a:pt x="14257" y="376938"/>
                  </a:cubicBezTo>
                  <a:cubicBezTo>
                    <a:pt x="18755" y="378132"/>
                    <a:pt x="23533" y="377648"/>
                    <a:pt x="27701" y="375578"/>
                  </a:cubicBezTo>
                  <a:lnTo>
                    <a:pt x="241259" y="267873"/>
                  </a:lnTo>
                  <a:cubicBezTo>
                    <a:pt x="276646" y="250021"/>
                    <a:pt x="291900" y="207617"/>
                    <a:pt x="275995" y="171313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3"/>
            <p:cNvSpPr/>
            <p:nvPr/>
          </p:nvSpPr>
          <p:spPr>
            <a:xfrm rot="-1042200">
              <a:off x="8121897" y="5259083"/>
              <a:ext cx="176696" cy="8572"/>
            </a:xfrm>
            <a:custGeom>
              <a:rect b="b" l="l" r="r" t="t"/>
              <a:pathLst>
                <a:path extrusionOk="0" h="8572" w="176696">
                  <a:moveTo>
                    <a:pt x="0" y="0"/>
                  </a:moveTo>
                  <a:lnTo>
                    <a:pt x="176696" y="0"/>
                  </a:lnTo>
                  <a:lnTo>
                    <a:pt x="176696" y="8573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656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8092500" y="5340564"/>
              <a:ext cx="80934" cy="134314"/>
            </a:xfrm>
            <a:custGeom>
              <a:rect b="b" l="l" r="r" t="t"/>
              <a:pathLst>
                <a:path extrusionOk="0" h="134314" w="80934">
                  <a:moveTo>
                    <a:pt x="1783" y="134314"/>
                  </a:moveTo>
                  <a:lnTo>
                    <a:pt x="0" y="125913"/>
                  </a:lnTo>
                  <a:cubicBezTo>
                    <a:pt x="40942" y="117238"/>
                    <a:pt x="64740" y="102219"/>
                    <a:pt x="70809" y="81336"/>
                  </a:cubicBezTo>
                  <a:cubicBezTo>
                    <a:pt x="80753" y="46875"/>
                    <a:pt x="39742" y="6550"/>
                    <a:pt x="39331" y="6138"/>
                  </a:cubicBezTo>
                  <a:lnTo>
                    <a:pt x="45297" y="0"/>
                  </a:lnTo>
                  <a:cubicBezTo>
                    <a:pt x="47149" y="1783"/>
                    <a:pt x="90388" y="44371"/>
                    <a:pt x="79039" y="83736"/>
                  </a:cubicBezTo>
                  <a:cubicBezTo>
                    <a:pt x="72043" y="107877"/>
                    <a:pt x="46052" y="124919"/>
                    <a:pt x="1783" y="134314"/>
                  </a:cubicBezTo>
                  <a:close/>
                </a:path>
              </a:pathLst>
            </a:custGeom>
            <a:solidFill>
              <a:srgbClr val="656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7421000" y="5186362"/>
              <a:ext cx="186605" cy="149264"/>
            </a:xfrm>
            <a:custGeom>
              <a:rect b="b" l="l" r="r" t="t"/>
              <a:pathLst>
                <a:path extrusionOk="0" h="149264" w="186605">
                  <a:moveTo>
                    <a:pt x="186606" y="0"/>
                  </a:moveTo>
                  <a:lnTo>
                    <a:pt x="892" y="17145"/>
                  </a:lnTo>
                  <a:cubicBezTo>
                    <a:pt x="3648" y="61152"/>
                    <a:pt x="3350" y="105298"/>
                    <a:pt x="0" y="149264"/>
                  </a:cubicBezTo>
                  <a:lnTo>
                    <a:pt x="178651" y="146624"/>
                  </a:ln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7252872" y="5332883"/>
              <a:ext cx="346778" cy="221993"/>
            </a:xfrm>
            <a:custGeom>
              <a:rect b="b" l="l" r="r" t="t"/>
              <a:pathLst>
                <a:path extrusionOk="0" h="221993" w="346778">
                  <a:moveTo>
                    <a:pt x="168127" y="2640"/>
                  </a:moveTo>
                  <a:cubicBezTo>
                    <a:pt x="163086" y="61208"/>
                    <a:pt x="149782" y="119981"/>
                    <a:pt x="117584" y="133423"/>
                  </a:cubicBezTo>
                  <a:cubicBezTo>
                    <a:pt x="49004" y="161986"/>
                    <a:pt x="-5312" y="181977"/>
                    <a:pt x="415" y="221993"/>
                  </a:cubicBezTo>
                  <a:lnTo>
                    <a:pt x="264071" y="221993"/>
                  </a:lnTo>
                  <a:cubicBezTo>
                    <a:pt x="303703" y="221980"/>
                    <a:pt x="336417" y="190998"/>
                    <a:pt x="338583" y="151425"/>
                  </a:cubicBezTo>
                  <a:lnTo>
                    <a:pt x="346778" y="0"/>
                  </a:ln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"/>
            <p:cNvSpPr/>
            <p:nvPr/>
          </p:nvSpPr>
          <p:spPr>
            <a:xfrm rot="-5343000">
              <a:off x="7503002" y="5295996"/>
              <a:ext cx="8572" cy="171484"/>
            </a:xfrm>
            <a:custGeom>
              <a:rect b="b" l="l" r="r" t="t"/>
              <a:pathLst>
                <a:path extrusionOk="0" h="171484" w="8572">
                  <a:moveTo>
                    <a:pt x="0" y="0"/>
                  </a:moveTo>
                  <a:lnTo>
                    <a:pt x="8573" y="0"/>
                  </a:lnTo>
                  <a:lnTo>
                    <a:pt x="8573" y="171484"/>
                  </a:lnTo>
                  <a:lnTo>
                    <a:pt x="0" y="171484"/>
                  </a:lnTo>
                  <a:close/>
                </a:path>
              </a:pathLst>
            </a:custGeom>
            <a:solidFill>
              <a:srgbClr val="656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7326291" y="5424678"/>
              <a:ext cx="90460" cy="74169"/>
            </a:xfrm>
            <a:custGeom>
              <a:rect b="b" l="l" r="r" t="t"/>
              <a:pathLst>
                <a:path extrusionOk="0" h="74169" w="90460">
                  <a:moveTo>
                    <a:pt x="39776" y="74169"/>
                  </a:moveTo>
                  <a:cubicBezTo>
                    <a:pt x="26375" y="73923"/>
                    <a:pt x="13039" y="72233"/>
                    <a:pt x="0" y="69129"/>
                  </a:cubicBezTo>
                  <a:lnTo>
                    <a:pt x="1886" y="60762"/>
                  </a:lnTo>
                  <a:cubicBezTo>
                    <a:pt x="39605" y="69163"/>
                    <a:pt x="65014" y="66557"/>
                    <a:pt x="75678" y="53287"/>
                  </a:cubicBezTo>
                  <a:cubicBezTo>
                    <a:pt x="89908" y="35627"/>
                    <a:pt x="75404" y="3840"/>
                    <a:pt x="75266" y="3532"/>
                  </a:cubicBezTo>
                  <a:lnTo>
                    <a:pt x="83016" y="0"/>
                  </a:lnTo>
                  <a:cubicBezTo>
                    <a:pt x="83702" y="1509"/>
                    <a:pt x="99852" y="36999"/>
                    <a:pt x="82330" y="58773"/>
                  </a:cubicBezTo>
                  <a:cubicBezTo>
                    <a:pt x="74066" y="68991"/>
                    <a:pt x="59802" y="74169"/>
                    <a:pt x="39776" y="74169"/>
                  </a:cubicBezTo>
                  <a:close/>
                </a:path>
              </a:pathLst>
            </a:custGeom>
            <a:solidFill>
              <a:srgbClr val="656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7311674" y="3483246"/>
              <a:ext cx="420405" cy="1752599"/>
            </a:xfrm>
            <a:custGeom>
              <a:rect b="b" l="l" r="r" t="t"/>
              <a:pathLst>
                <a:path extrusionOk="0" h="1752599" w="420405">
                  <a:moveTo>
                    <a:pt x="293497" y="1747110"/>
                  </a:moveTo>
                  <a:cubicBezTo>
                    <a:pt x="291484" y="1747785"/>
                    <a:pt x="289435" y="1748347"/>
                    <a:pt x="287359" y="1748790"/>
                  </a:cubicBezTo>
                  <a:cubicBezTo>
                    <a:pt x="250223" y="1757362"/>
                    <a:pt x="127362" y="1748790"/>
                    <a:pt x="127362" y="1748790"/>
                  </a:cubicBezTo>
                  <a:cubicBezTo>
                    <a:pt x="121954" y="1747631"/>
                    <a:pt x="116628" y="1746119"/>
                    <a:pt x="111417" y="1744264"/>
                  </a:cubicBezTo>
                  <a:cubicBezTo>
                    <a:pt x="-3454" y="1702430"/>
                    <a:pt x="4364" y="1501593"/>
                    <a:pt x="21611" y="1325926"/>
                  </a:cubicBezTo>
                  <a:cubicBezTo>
                    <a:pt x="37453" y="1164763"/>
                    <a:pt x="-29824" y="342900"/>
                    <a:pt x="16639" y="63642"/>
                  </a:cubicBezTo>
                  <a:lnTo>
                    <a:pt x="307385" y="0"/>
                  </a:lnTo>
                  <a:lnTo>
                    <a:pt x="309099" y="48966"/>
                  </a:lnTo>
                  <a:lnTo>
                    <a:pt x="312528" y="148921"/>
                  </a:lnTo>
                  <a:lnTo>
                    <a:pt x="318700" y="325755"/>
                  </a:lnTo>
                  <a:cubicBezTo>
                    <a:pt x="318700" y="325755"/>
                    <a:pt x="329673" y="496862"/>
                    <a:pt x="344692" y="711277"/>
                  </a:cubicBezTo>
                  <a:cubicBezTo>
                    <a:pt x="367152" y="1032746"/>
                    <a:pt x="398699" y="1451667"/>
                    <a:pt x="415844" y="1537392"/>
                  </a:cubicBezTo>
                  <a:cubicBezTo>
                    <a:pt x="443276" y="1673969"/>
                    <a:pt x="339960" y="1733565"/>
                    <a:pt x="293497" y="174711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7489134" y="3525354"/>
              <a:ext cx="796501" cy="1606624"/>
            </a:xfrm>
            <a:custGeom>
              <a:rect b="b" l="l" r="r" t="t"/>
              <a:pathLst>
                <a:path extrusionOk="0" h="1606624" w="796501">
                  <a:moveTo>
                    <a:pt x="773994" y="1526934"/>
                  </a:moveTo>
                  <a:cubicBezTo>
                    <a:pt x="767687" y="1534284"/>
                    <a:pt x="760592" y="1540919"/>
                    <a:pt x="752837" y="1546719"/>
                  </a:cubicBezTo>
                  <a:cubicBezTo>
                    <a:pt x="713746" y="1576826"/>
                    <a:pt x="661008" y="1587867"/>
                    <a:pt x="614751" y="1600417"/>
                  </a:cubicBezTo>
                  <a:cubicBezTo>
                    <a:pt x="606447" y="1602661"/>
                    <a:pt x="597989" y="1604289"/>
                    <a:pt x="589445" y="1605286"/>
                  </a:cubicBezTo>
                  <a:cubicBezTo>
                    <a:pt x="546342" y="1610602"/>
                    <a:pt x="499262" y="1600726"/>
                    <a:pt x="479134" y="1564138"/>
                  </a:cubicBezTo>
                  <a:cubicBezTo>
                    <a:pt x="375887" y="1376058"/>
                    <a:pt x="259678" y="1002708"/>
                    <a:pt x="167438" y="669169"/>
                  </a:cubicBezTo>
                  <a:cubicBezTo>
                    <a:pt x="100024" y="425710"/>
                    <a:pt x="45605" y="203168"/>
                    <a:pt x="18517" y="89668"/>
                  </a:cubicBezTo>
                  <a:cubicBezTo>
                    <a:pt x="6583" y="39536"/>
                    <a:pt x="0" y="10801"/>
                    <a:pt x="0" y="10801"/>
                  </a:cubicBezTo>
                  <a:lnTo>
                    <a:pt x="131742" y="6858"/>
                  </a:lnTo>
                  <a:lnTo>
                    <a:pt x="355759" y="0"/>
                  </a:lnTo>
                  <a:cubicBezTo>
                    <a:pt x="361862" y="30175"/>
                    <a:pt x="368789" y="61997"/>
                    <a:pt x="376607" y="94984"/>
                  </a:cubicBezTo>
                  <a:cubicBezTo>
                    <a:pt x="453039" y="421356"/>
                    <a:pt x="603675" y="869938"/>
                    <a:pt x="662654" y="1041662"/>
                  </a:cubicBezTo>
                  <a:cubicBezTo>
                    <a:pt x="698076" y="1144532"/>
                    <a:pt x="751808" y="1236155"/>
                    <a:pt x="775228" y="1343825"/>
                  </a:cubicBezTo>
                  <a:cubicBezTo>
                    <a:pt x="787710" y="1400918"/>
                    <a:pt x="816753" y="1477556"/>
                    <a:pt x="773994" y="1526934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7328485" y="3483178"/>
              <a:ext cx="537152" cy="151512"/>
            </a:xfrm>
            <a:custGeom>
              <a:rect b="b" l="l" r="r" t="t"/>
              <a:pathLst>
                <a:path extrusionOk="0" h="151512" w="537152">
                  <a:moveTo>
                    <a:pt x="537153" y="137228"/>
                  </a:moveTo>
                  <a:cubicBezTo>
                    <a:pt x="457462" y="150734"/>
                    <a:pt x="376445" y="154682"/>
                    <a:pt x="295819" y="148990"/>
                  </a:cubicBezTo>
                  <a:cubicBezTo>
                    <a:pt x="256594" y="146099"/>
                    <a:pt x="217630" y="140369"/>
                    <a:pt x="179233" y="131845"/>
                  </a:cubicBezTo>
                  <a:cubicBezTo>
                    <a:pt x="61859" y="105990"/>
                    <a:pt x="0" y="63642"/>
                    <a:pt x="0" y="63642"/>
                  </a:cubicBezTo>
                  <a:lnTo>
                    <a:pt x="290745" y="0"/>
                  </a:lnTo>
                  <a:lnTo>
                    <a:pt x="292459" y="48966"/>
                  </a:lnTo>
                  <a:lnTo>
                    <a:pt x="516476" y="42108"/>
                  </a:lnTo>
                  <a:cubicBezTo>
                    <a:pt x="522408" y="72421"/>
                    <a:pt x="529335" y="104241"/>
                    <a:pt x="537153" y="137228"/>
                  </a:cubicBezTo>
                  <a:close/>
                </a:path>
              </a:pathLst>
            </a:custGeom>
            <a:solidFill>
              <a:srgbClr val="1B1B43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7470411" y="3836467"/>
              <a:ext cx="190172" cy="359222"/>
            </a:xfrm>
            <a:custGeom>
              <a:rect b="b" l="l" r="r" t="t"/>
              <a:pathLst>
                <a:path extrusionOk="0" h="359222" w="190172">
                  <a:moveTo>
                    <a:pt x="181909" y="359222"/>
                  </a:moveTo>
                  <a:lnTo>
                    <a:pt x="92240" y="41594"/>
                  </a:lnTo>
                  <a:lnTo>
                    <a:pt x="0" y="8024"/>
                  </a:lnTo>
                  <a:lnTo>
                    <a:pt x="2949" y="0"/>
                  </a:lnTo>
                  <a:lnTo>
                    <a:pt x="99304" y="35010"/>
                  </a:lnTo>
                  <a:lnTo>
                    <a:pt x="99887" y="37136"/>
                  </a:lnTo>
                  <a:lnTo>
                    <a:pt x="190173" y="356891"/>
                  </a:lnTo>
                  <a:lnTo>
                    <a:pt x="181909" y="359222"/>
                  </a:ln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7754813" y="3531218"/>
              <a:ext cx="460231" cy="1560126"/>
            </a:xfrm>
            <a:custGeom>
              <a:rect b="b" l="l" r="r" t="t"/>
              <a:pathLst>
                <a:path extrusionOk="0" h="1560126" w="460231">
                  <a:moveTo>
                    <a:pt x="448033" y="1560126"/>
                  </a:moveTo>
                  <a:lnTo>
                    <a:pt x="440592" y="1555840"/>
                  </a:lnTo>
                  <a:cubicBezTo>
                    <a:pt x="483866" y="1480745"/>
                    <a:pt x="397112" y="1249219"/>
                    <a:pt x="287316" y="956108"/>
                  </a:cubicBezTo>
                  <a:cubicBezTo>
                    <a:pt x="180708" y="671501"/>
                    <a:pt x="48006" y="317319"/>
                    <a:pt x="0" y="1303"/>
                  </a:cubicBezTo>
                  <a:lnTo>
                    <a:pt x="8504" y="0"/>
                  </a:lnTo>
                  <a:cubicBezTo>
                    <a:pt x="56510" y="315125"/>
                    <a:pt x="188869" y="668895"/>
                    <a:pt x="295340" y="953262"/>
                  </a:cubicBezTo>
                  <a:cubicBezTo>
                    <a:pt x="405959" y="1248327"/>
                    <a:pt x="493296" y="1481499"/>
                    <a:pt x="448033" y="1560126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7195405" y="3161126"/>
              <a:ext cx="204305" cy="282892"/>
            </a:xfrm>
            <a:custGeom>
              <a:rect b="b" l="l" r="r" t="t"/>
              <a:pathLst>
                <a:path extrusionOk="0" h="282892" w="204305">
                  <a:moveTo>
                    <a:pt x="195213" y="115797"/>
                  </a:moveTo>
                  <a:cubicBezTo>
                    <a:pt x="184926" y="188218"/>
                    <a:pt x="169324" y="282893"/>
                    <a:pt x="169324" y="282893"/>
                  </a:cubicBezTo>
                  <a:lnTo>
                    <a:pt x="0" y="282893"/>
                  </a:lnTo>
                  <a:lnTo>
                    <a:pt x="41148" y="56304"/>
                  </a:lnTo>
                  <a:lnTo>
                    <a:pt x="51435" y="0"/>
                  </a:lnTo>
                  <a:cubicBezTo>
                    <a:pt x="51435" y="0"/>
                    <a:pt x="197168" y="34290"/>
                    <a:pt x="203614" y="34290"/>
                  </a:cubicBezTo>
                  <a:cubicBezTo>
                    <a:pt x="206083" y="34290"/>
                    <a:pt x="201625" y="70775"/>
                    <a:pt x="195213" y="115797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7236656" y="3161229"/>
              <a:ext cx="163109" cy="132839"/>
            </a:xfrm>
            <a:custGeom>
              <a:rect b="b" l="l" r="r" t="t"/>
              <a:pathLst>
                <a:path extrusionOk="0" h="132839" w="163109">
                  <a:moveTo>
                    <a:pt x="153962" y="115695"/>
                  </a:moveTo>
                  <a:lnTo>
                    <a:pt x="146247" y="132840"/>
                  </a:lnTo>
                  <a:lnTo>
                    <a:pt x="0" y="56304"/>
                  </a:lnTo>
                  <a:lnTo>
                    <a:pt x="10287" y="0"/>
                  </a:lnTo>
                  <a:cubicBezTo>
                    <a:pt x="10287" y="0"/>
                    <a:pt x="156020" y="34290"/>
                    <a:pt x="162466" y="34290"/>
                  </a:cubicBezTo>
                  <a:cubicBezTo>
                    <a:pt x="164832" y="34187"/>
                    <a:pt x="160374" y="70672"/>
                    <a:pt x="153962" y="115695"/>
                  </a:cubicBez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7291863" y="2972531"/>
              <a:ext cx="552926" cy="604927"/>
            </a:xfrm>
            <a:custGeom>
              <a:rect b="b" l="l" r="r" t="t"/>
              <a:pathLst>
                <a:path extrusionOk="0" h="604927" w="552926">
                  <a:moveTo>
                    <a:pt x="62168" y="252854"/>
                  </a:moveTo>
                  <a:cubicBezTo>
                    <a:pt x="62168" y="252854"/>
                    <a:pt x="90011" y="415732"/>
                    <a:pt x="36450" y="574358"/>
                  </a:cubicBezTo>
                  <a:cubicBezTo>
                    <a:pt x="36450" y="574358"/>
                    <a:pt x="302198" y="655762"/>
                    <a:pt x="552926" y="552892"/>
                  </a:cubicBezTo>
                  <a:lnTo>
                    <a:pt x="495045" y="186435"/>
                  </a:lnTo>
                  <a:lnTo>
                    <a:pt x="514350" y="0"/>
                  </a:lnTo>
                  <a:lnTo>
                    <a:pt x="130748" y="4252"/>
                  </a:lnTo>
                  <a:lnTo>
                    <a:pt x="0" y="47114"/>
                  </a:ln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7193280" y="2829302"/>
              <a:ext cx="794396" cy="396255"/>
            </a:xfrm>
            <a:custGeom>
              <a:rect b="b" l="l" r="r" t="t"/>
              <a:pathLst>
                <a:path extrusionOk="0" h="396255" w="794396">
                  <a:moveTo>
                    <a:pt x="721324" y="122347"/>
                  </a:moveTo>
                  <a:cubicBezTo>
                    <a:pt x="704381" y="73956"/>
                    <a:pt x="665339" y="36571"/>
                    <a:pt x="616260" y="21740"/>
                  </a:cubicBezTo>
                  <a:lnTo>
                    <a:pt x="544251" y="0"/>
                  </a:lnTo>
                  <a:cubicBezTo>
                    <a:pt x="515242" y="42245"/>
                    <a:pt x="463464" y="96012"/>
                    <a:pt x="387888" y="96012"/>
                  </a:cubicBezTo>
                  <a:cubicBezTo>
                    <a:pt x="299077" y="96012"/>
                    <a:pt x="243356" y="45023"/>
                    <a:pt x="212632" y="3429"/>
                  </a:cubicBezTo>
                  <a:lnTo>
                    <a:pt x="162878" y="15568"/>
                  </a:lnTo>
                  <a:cubicBezTo>
                    <a:pt x="109460" y="28595"/>
                    <a:pt x="67949" y="70624"/>
                    <a:pt x="55584" y="124198"/>
                  </a:cubicBezTo>
                  <a:lnTo>
                    <a:pt x="0" y="365394"/>
                  </a:lnTo>
                  <a:lnTo>
                    <a:pt x="160752" y="396255"/>
                  </a:lnTo>
                  <a:lnTo>
                    <a:pt x="165003" y="211981"/>
                  </a:lnTo>
                  <a:lnTo>
                    <a:pt x="582930" y="192504"/>
                  </a:lnTo>
                  <a:lnTo>
                    <a:pt x="593628" y="329664"/>
                  </a:lnTo>
                  <a:cubicBezTo>
                    <a:pt x="593628" y="329664"/>
                    <a:pt x="714363" y="276789"/>
                    <a:pt x="794397" y="331104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7777129" y="2797920"/>
              <a:ext cx="399796" cy="709569"/>
            </a:xfrm>
            <a:custGeom>
              <a:rect b="b" l="l" r="r" t="t"/>
              <a:pathLst>
                <a:path extrusionOk="0" h="709569" w="399796">
                  <a:moveTo>
                    <a:pt x="320550" y="138161"/>
                  </a:moveTo>
                  <a:cubicBezTo>
                    <a:pt x="297404" y="183424"/>
                    <a:pt x="266269" y="379665"/>
                    <a:pt x="251970" y="532496"/>
                  </a:cubicBezTo>
                  <a:cubicBezTo>
                    <a:pt x="247272" y="582731"/>
                    <a:pt x="232938" y="622336"/>
                    <a:pt x="213119" y="651208"/>
                  </a:cubicBezTo>
                  <a:cubicBezTo>
                    <a:pt x="183973" y="693899"/>
                    <a:pt x="142687" y="713273"/>
                    <a:pt x="102534" y="708987"/>
                  </a:cubicBezTo>
                  <a:cubicBezTo>
                    <a:pt x="86645" y="707317"/>
                    <a:pt x="71320" y="702166"/>
                    <a:pt x="57648" y="693899"/>
                  </a:cubicBezTo>
                  <a:cubicBezTo>
                    <a:pt x="-11378" y="653025"/>
                    <a:pt x="-2565" y="478318"/>
                    <a:pt x="5185" y="399691"/>
                  </a:cubicBezTo>
                  <a:cubicBezTo>
                    <a:pt x="7585" y="376031"/>
                    <a:pt x="9779" y="361046"/>
                    <a:pt x="9779" y="361046"/>
                  </a:cubicBezTo>
                  <a:cubicBezTo>
                    <a:pt x="50516" y="338586"/>
                    <a:pt x="114810" y="335328"/>
                    <a:pt x="114810" y="335328"/>
                  </a:cubicBezTo>
                  <a:cubicBezTo>
                    <a:pt x="115667" y="326482"/>
                    <a:pt x="116696" y="317566"/>
                    <a:pt x="117724" y="308411"/>
                  </a:cubicBezTo>
                  <a:cubicBezTo>
                    <a:pt x="126468" y="229544"/>
                    <a:pt x="139738" y="139875"/>
                    <a:pt x="151260" y="80314"/>
                  </a:cubicBezTo>
                  <a:cubicBezTo>
                    <a:pt x="164084" y="13860"/>
                    <a:pt x="189802" y="38549"/>
                    <a:pt x="189802" y="38549"/>
                  </a:cubicBezTo>
                  <a:cubicBezTo>
                    <a:pt x="202695" y="14888"/>
                    <a:pt x="221966" y="35120"/>
                    <a:pt x="221966" y="35120"/>
                  </a:cubicBezTo>
                  <a:cubicBezTo>
                    <a:pt x="239111" y="-2599"/>
                    <a:pt x="260542" y="32959"/>
                    <a:pt x="260542" y="32959"/>
                  </a:cubicBezTo>
                  <a:cubicBezTo>
                    <a:pt x="287288" y="-5583"/>
                    <a:pt x="301964" y="52265"/>
                    <a:pt x="301964" y="52265"/>
                  </a:cubicBezTo>
                  <a:cubicBezTo>
                    <a:pt x="301964" y="52265"/>
                    <a:pt x="385015" y="-16315"/>
                    <a:pt x="399142" y="3641"/>
                  </a:cubicBezTo>
                  <a:cubicBezTo>
                    <a:pt x="406275" y="13860"/>
                    <a:pt x="353399" y="73867"/>
                    <a:pt x="320550" y="138161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7079711" y="3400779"/>
              <a:ext cx="360045" cy="43239"/>
            </a:xfrm>
            <a:custGeom>
              <a:rect b="b" l="l" r="r" t="t"/>
              <a:pathLst>
                <a:path extrusionOk="0" h="43239" w="360045">
                  <a:moveTo>
                    <a:pt x="0" y="0"/>
                  </a:moveTo>
                  <a:lnTo>
                    <a:pt x="360045" y="0"/>
                  </a:lnTo>
                  <a:lnTo>
                    <a:pt x="360045" y="43240"/>
                  </a:lnTo>
                  <a:lnTo>
                    <a:pt x="0" y="43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6674876" y="3081436"/>
              <a:ext cx="559002" cy="362959"/>
            </a:xfrm>
            <a:custGeom>
              <a:rect b="b" l="l" r="r" t="t"/>
              <a:pathLst>
                <a:path extrusionOk="0" h="362959" w="559002">
                  <a:moveTo>
                    <a:pt x="559002" y="362960"/>
                  </a:moveTo>
                  <a:lnTo>
                    <a:pt x="187642" y="362960"/>
                  </a:lnTo>
                  <a:cubicBezTo>
                    <a:pt x="169772" y="362966"/>
                    <a:pt x="153536" y="352558"/>
                    <a:pt x="146082" y="336316"/>
                  </a:cubicBezTo>
                  <a:lnTo>
                    <a:pt x="1447" y="22323"/>
                  </a:lnTo>
                  <a:cubicBezTo>
                    <a:pt x="-2189" y="14427"/>
                    <a:pt x="1264" y="5079"/>
                    <a:pt x="9159" y="1443"/>
                  </a:cubicBezTo>
                  <a:cubicBezTo>
                    <a:pt x="11225" y="492"/>
                    <a:pt x="13472" y="0"/>
                    <a:pt x="15746" y="0"/>
                  </a:cubicBezTo>
                  <a:lnTo>
                    <a:pt x="364098" y="0"/>
                  </a:lnTo>
                  <a:cubicBezTo>
                    <a:pt x="381011" y="8"/>
                    <a:pt x="396377" y="9846"/>
                    <a:pt x="403463" y="25203"/>
                  </a:cubicBez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6955809" y="3395912"/>
              <a:ext cx="400347" cy="158886"/>
            </a:xfrm>
            <a:custGeom>
              <a:rect b="b" l="l" r="r" t="t"/>
              <a:pathLst>
                <a:path extrusionOk="0" h="158886" w="400347">
                  <a:moveTo>
                    <a:pt x="400348" y="48106"/>
                  </a:moveTo>
                  <a:cubicBezTo>
                    <a:pt x="396198" y="64291"/>
                    <a:pt x="389853" y="79831"/>
                    <a:pt x="381488" y="94295"/>
                  </a:cubicBezTo>
                  <a:cubicBezTo>
                    <a:pt x="361600" y="127899"/>
                    <a:pt x="329711" y="150976"/>
                    <a:pt x="280607" y="157114"/>
                  </a:cubicBezTo>
                  <a:cubicBezTo>
                    <a:pt x="261786" y="159382"/>
                    <a:pt x="242767" y="159474"/>
                    <a:pt x="223926" y="157389"/>
                  </a:cubicBezTo>
                  <a:cubicBezTo>
                    <a:pt x="53745" y="140484"/>
                    <a:pt x="4470" y="47386"/>
                    <a:pt x="4470" y="47386"/>
                  </a:cubicBezTo>
                  <a:cubicBezTo>
                    <a:pt x="4470" y="47386"/>
                    <a:pt x="-14493" y="7884"/>
                    <a:pt x="25695" y="16971"/>
                  </a:cubicBezTo>
                  <a:cubicBezTo>
                    <a:pt x="25695" y="16971"/>
                    <a:pt x="33273" y="-8129"/>
                    <a:pt x="64271" y="18068"/>
                  </a:cubicBezTo>
                  <a:cubicBezTo>
                    <a:pt x="64271" y="18068"/>
                    <a:pt x="60603" y="-13033"/>
                    <a:pt x="91120" y="15428"/>
                  </a:cubicBezTo>
                  <a:cubicBezTo>
                    <a:pt x="91120" y="15428"/>
                    <a:pt x="86834" y="-16222"/>
                    <a:pt x="119993" y="11142"/>
                  </a:cubicBezTo>
                  <a:cubicBezTo>
                    <a:pt x="153151" y="38505"/>
                    <a:pt x="179006" y="46461"/>
                    <a:pt x="219194" y="48106"/>
                  </a:cubicBezTo>
                  <a:cubicBezTo>
                    <a:pt x="259382" y="49752"/>
                    <a:pt x="400348" y="48106"/>
                    <a:pt x="400348" y="48106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0" name="Google Shape;240;p3"/>
            <p:cNvSpPr/>
            <p:nvPr/>
          </p:nvSpPr>
          <p:spPr>
            <a:xfrm rot="-199800">
              <a:off x="7344504" y="3040736"/>
              <a:ext cx="8572" cy="184617"/>
            </a:xfrm>
            <a:custGeom>
              <a:rect b="b" l="l" r="r" t="t"/>
              <a:pathLst>
                <a:path extrusionOk="0" h="184617" w="8572">
                  <a:moveTo>
                    <a:pt x="0" y="0"/>
                  </a:moveTo>
                  <a:lnTo>
                    <a:pt x="8573" y="0"/>
                  </a:lnTo>
                  <a:lnTo>
                    <a:pt x="8573" y="184617"/>
                  </a:lnTo>
                  <a:lnTo>
                    <a:pt x="0" y="184617"/>
                  </a:ln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7427720" y="2936698"/>
              <a:ext cx="293522" cy="55104"/>
            </a:xfrm>
            <a:custGeom>
              <a:rect b="b" l="l" r="r" t="t"/>
              <a:pathLst>
                <a:path extrusionOk="0" h="55104" w="293522">
                  <a:moveTo>
                    <a:pt x="134965" y="55104"/>
                  </a:moveTo>
                  <a:cubicBezTo>
                    <a:pt x="117076" y="55139"/>
                    <a:pt x="99238" y="53184"/>
                    <a:pt x="81782" y="49275"/>
                  </a:cubicBezTo>
                  <a:cubicBezTo>
                    <a:pt x="30655" y="37753"/>
                    <a:pt x="1234" y="13716"/>
                    <a:pt x="0" y="12687"/>
                  </a:cubicBezTo>
                  <a:lnTo>
                    <a:pt x="5452" y="6069"/>
                  </a:lnTo>
                  <a:cubicBezTo>
                    <a:pt x="6618" y="7029"/>
                    <a:pt x="122449" y="99990"/>
                    <a:pt x="289133" y="0"/>
                  </a:cubicBezTo>
                  <a:lnTo>
                    <a:pt x="293522" y="7338"/>
                  </a:lnTo>
                  <a:cubicBezTo>
                    <a:pt x="232418" y="44028"/>
                    <a:pt x="178205" y="55104"/>
                    <a:pt x="134965" y="55104"/>
                  </a:cubicBez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3"/>
            <p:cNvSpPr/>
            <p:nvPr/>
          </p:nvSpPr>
          <p:spPr>
            <a:xfrm rot="-261600">
              <a:off x="7779376" y="3074677"/>
              <a:ext cx="8572" cy="84559"/>
            </a:xfrm>
            <a:custGeom>
              <a:rect b="b" l="l" r="r" t="t"/>
              <a:pathLst>
                <a:path extrusionOk="0" h="84559" w="8572">
                  <a:moveTo>
                    <a:pt x="0" y="0"/>
                  </a:moveTo>
                  <a:lnTo>
                    <a:pt x="8572" y="0"/>
                  </a:lnTo>
                  <a:lnTo>
                    <a:pt x="8572" y="84559"/>
                  </a:lnTo>
                  <a:lnTo>
                    <a:pt x="0" y="84559"/>
                  </a:ln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7592895" y="3084282"/>
              <a:ext cx="117889" cy="116860"/>
            </a:xfrm>
            <a:custGeom>
              <a:rect b="b" l="l" r="r" t="t"/>
              <a:pathLst>
                <a:path extrusionOk="0" h="116860" w="117889">
                  <a:moveTo>
                    <a:pt x="60453" y="116860"/>
                  </a:moveTo>
                  <a:cubicBezTo>
                    <a:pt x="32936" y="116931"/>
                    <a:pt x="9806" y="96214"/>
                    <a:pt x="6858" y="68854"/>
                  </a:cubicBezTo>
                  <a:lnTo>
                    <a:pt x="0" y="7784"/>
                  </a:lnTo>
                  <a:lnTo>
                    <a:pt x="117889" y="0"/>
                  </a:lnTo>
                  <a:lnTo>
                    <a:pt x="114460" y="65700"/>
                  </a:lnTo>
                  <a:cubicBezTo>
                    <a:pt x="112867" y="93980"/>
                    <a:pt x="89734" y="116246"/>
                    <a:pt x="61414" y="116758"/>
                  </a:cubicBezTo>
                  <a:close/>
                  <a:moveTo>
                    <a:pt x="9498" y="15808"/>
                  </a:moveTo>
                  <a:lnTo>
                    <a:pt x="15362" y="67963"/>
                  </a:lnTo>
                  <a:cubicBezTo>
                    <a:pt x="18253" y="92869"/>
                    <a:pt x="40788" y="110716"/>
                    <a:pt x="65695" y="107824"/>
                  </a:cubicBezTo>
                  <a:cubicBezTo>
                    <a:pt x="87610" y="105280"/>
                    <a:pt x="104523" y="87349"/>
                    <a:pt x="105785" y="65322"/>
                  </a:cubicBezTo>
                  <a:lnTo>
                    <a:pt x="108768" y="9258"/>
                  </a:ln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3"/>
            <p:cNvSpPr/>
            <p:nvPr/>
          </p:nvSpPr>
          <p:spPr>
            <a:xfrm rot="-4911600">
              <a:off x="7767258" y="3237151"/>
              <a:ext cx="217570" cy="8572"/>
            </a:xfrm>
            <a:custGeom>
              <a:rect b="b" l="l" r="r" t="t"/>
              <a:pathLst>
                <a:path extrusionOk="0" h="8572" w="217570">
                  <a:moveTo>
                    <a:pt x="0" y="0"/>
                  </a:moveTo>
                  <a:lnTo>
                    <a:pt x="217570" y="0"/>
                  </a:lnTo>
                  <a:lnTo>
                    <a:pt x="217570" y="8573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3"/>
            <p:cNvSpPr/>
            <p:nvPr/>
          </p:nvSpPr>
          <p:spPr>
            <a:xfrm rot="-624463">
              <a:off x="8020046" y="2813834"/>
              <a:ext cx="6423" cy="35806"/>
            </a:xfrm>
            <a:custGeom>
              <a:rect b="b" l="l" r="r" t="t"/>
              <a:pathLst>
                <a:path extrusionOk="0" h="35806" w="6423">
                  <a:moveTo>
                    <a:pt x="-5" y="-5"/>
                  </a:moveTo>
                  <a:lnTo>
                    <a:pt x="6418" y="-5"/>
                  </a:lnTo>
                  <a:lnTo>
                    <a:pt x="6418" y="35801"/>
                  </a:lnTo>
                  <a:lnTo>
                    <a:pt x="-5" y="35801"/>
                  </a:ln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3"/>
            <p:cNvSpPr/>
            <p:nvPr/>
          </p:nvSpPr>
          <p:spPr>
            <a:xfrm rot="-624463">
              <a:off x="7981644" y="2814927"/>
              <a:ext cx="6423" cy="35806"/>
            </a:xfrm>
            <a:custGeom>
              <a:rect b="b" l="l" r="r" t="t"/>
              <a:pathLst>
                <a:path extrusionOk="0" h="35806" w="6423">
                  <a:moveTo>
                    <a:pt x="-5" y="-5"/>
                  </a:moveTo>
                  <a:lnTo>
                    <a:pt x="6418" y="-5"/>
                  </a:lnTo>
                  <a:lnTo>
                    <a:pt x="6418" y="35801"/>
                  </a:lnTo>
                  <a:lnTo>
                    <a:pt x="-5" y="35801"/>
                  </a:ln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3"/>
            <p:cNvSpPr/>
            <p:nvPr/>
          </p:nvSpPr>
          <p:spPr>
            <a:xfrm rot="-624463">
              <a:off x="7949586" y="2817107"/>
              <a:ext cx="6423" cy="35806"/>
            </a:xfrm>
            <a:custGeom>
              <a:rect b="b" l="l" r="r" t="t"/>
              <a:pathLst>
                <a:path extrusionOk="0" h="35806" w="6423">
                  <a:moveTo>
                    <a:pt x="-5" y="-5"/>
                  </a:moveTo>
                  <a:lnTo>
                    <a:pt x="6418" y="-5"/>
                  </a:lnTo>
                  <a:lnTo>
                    <a:pt x="6418" y="35801"/>
                  </a:lnTo>
                  <a:lnTo>
                    <a:pt x="-5" y="35801"/>
                  </a:ln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3"/>
            <p:cNvSpPr/>
            <p:nvPr/>
          </p:nvSpPr>
          <p:spPr>
            <a:xfrm rot="-1228200">
              <a:off x="8076971" y="2825660"/>
              <a:ext cx="6446" cy="57195"/>
            </a:xfrm>
            <a:custGeom>
              <a:rect b="b" l="l" r="r" t="t"/>
              <a:pathLst>
                <a:path extrusionOk="0" h="57195" w="6446">
                  <a:moveTo>
                    <a:pt x="0" y="0"/>
                  </a:moveTo>
                  <a:lnTo>
                    <a:pt x="6446" y="0"/>
                  </a:lnTo>
                  <a:lnTo>
                    <a:pt x="6446" y="57196"/>
                  </a:lnTo>
                  <a:lnTo>
                    <a:pt x="0" y="57196"/>
                  </a:ln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7781764" y="3133214"/>
              <a:ext cx="110070" cy="64122"/>
            </a:xfrm>
            <a:custGeom>
              <a:rect b="b" l="l" r="r" t="t"/>
              <a:pathLst>
                <a:path extrusionOk="0" h="64122" w="110070">
                  <a:moveTo>
                    <a:pt x="110071" y="0"/>
                  </a:moveTo>
                  <a:lnTo>
                    <a:pt x="0" y="64122"/>
                  </a:lnTo>
                  <a:cubicBezTo>
                    <a:pt x="2400" y="40462"/>
                    <a:pt x="4629" y="25443"/>
                    <a:pt x="4629" y="25443"/>
                  </a:cubicBezTo>
                  <a:cubicBezTo>
                    <a:pt x="45331" y="2983"/>
                    <a:pt x="110071" y="0"/>
                    <a:pt x="110071" y="0"/>
                  </a:cubicBez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7879079" y="3431791"/>
              <a:ext cx="111169" cy="75697"/>
            </a:xfrm>
            <a:custGeom>
              <a:rect b="b" l="l" r="r" t="t"/>
              <a:pathLst>
                <a:path extrusionOk="0" h="75697" w="111169">
                  <a:moveTo>
                    <a:pt x="111169" y="17337"/>
                  </a:moveTo>
                  <a:cubicBezTo>
                    <a:pt x="82023" y="60028"/>
                    <a:pt x="40737" y="79402"/>
                    <a:pt x="584" y="75115"/>
                  </a:cubicBezTo>
                  <a:cubicBezTo>
                    <a:pt x="182" y="72253"/>
                    <a:pt x="-14" y="69365"/>
                    <a:pt x="1" y="66474"/>
                  </a:cubicBezTo>
                  <a:cubicBezTo>
                    <a:pt x="-29" y="29792"/>
                    <a:pt x="29683" y="30"/>
                    <a:pt x="66366" y="0"/>
                  </a:cubicBezTo>
                  <a:cubicBezTo>
                    <a:pt x="82941" y="-14"/>
                    <a:pt x="98921" y="6170"/>
                    <a:pt x="111169" y="17337"/>
                  </a:cubicBezTo>
                  <a:close/>
                </a:path>
              </a:pathLst>
            </a:custGeom>
            <a:solidFill>
              <a:srgbClr val="FE5B52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7236141" y="3480427"/>
              <a:ext cx="101156" cy="72599"/>
            </a:xfrm>
            <a:custGeom>
              <a:rect b="b" l="l" r="r" t="t"/>
              <a:pathLst>
                <a:path extrusionOk="0" h="72599" w="101156">
                  <a:moveTo>
                    <a:pt x="101157" y="9780"/>
                  </a:moveTo>
                  <a:cubicBezTo>
                    <a:pt x="81268" y="43384"/>
                    <a:pt x="49379" y="66461"/>
                    <a:pt x="275" y="72599"/>
                  </a:cubicBezTo>
                  <a:cubicBezTo>
                    <a:pt x="81" y="70559"/>
                    <a:pt x="-11" y="68511"/>
                    <a:pt x="1" y="66461"/>
                  </a:cubicBezTo>
                  <a:cubicBezTo>
                    <a:pt x="-3" y="29760"/>
                    <a:pt x="29746" y="4"/>
                    <a:pt x="66448" y="0"/>
                  </a:cubicBezTo>
                  <a:cubicBezTo>
                    <a:pt x="78697" y="-1"/>
                    <a:pt x="90709" y="3383"/>
                    <a:pt x="101157" y="9780"/>
                  </a:cubicBezTo>
                  <a:close/>
                </a:path>
              </a:pathLst>
            </a:custGeom>
            <a:solidFill>
              <a:srgbClr val="FE5B52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7044187" y="3409866"/>
              <a:ext cx="46497" cy="46223"/>
            </a:xfrm>
            <a:custGeom>
              <a:rect b="b" l="l" r="r" t="t"/>
              <a:pathLst>
                <a:path extrusionOk="0" h="46223" w="46497">
                  <a:moveTo>
                    <a:pt x="45228" y="46223"/>
                  </a:moveTo>
                  <a:cubicBezTo>
                    <a:pt x="28289" y="42794"/>
                    <a:pt x="7098" y="16699"/>
                    <a:pt x="0" y="2949"/>
                  </a:cubicBezTo>
                  <a:lnTo>
                    <a:pt x="5692" y="0"/>
                  </a:lnTo>
                  <a:cubicBezTo>
                    <a:pt x="13030" y="14127"/>
                    <a:pt x="33124" y="37273"/>
                    <a:pt x="46497" y="39914"/>
                  </a:cubicBez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7016309" y="3412232"/>
              <a:ext cx="37581" cy="48314"/>
            </a:xfrm>
            <a:custGeom>
              <a:rect b="b" l="l" r="r" t="t"/>
              <a:pathLst>
                <a:path extrusionOk="0" h="48314" w="37581">
                  <a:moveTo>
                    <a:pt x="32953" y="48315"/>
                  </a:moveTo>
                  <a:cubicBezTo>
                    <a:pt x="18585" y="33536"/>
                    <a:pt x="5521" y="15122"/>
                    <a:pt x="0" y="2503"/>
                  </a:cubicBezTo>
                  <a:lnTo>
                    <a:pt x="5932" y="0"/>
                  </a:lnTo>
                  <a:cubicBezTo>
                    <a:pt x="10973" y="11967"/>
                    <a:pt x="23695" y="29558"/>
                    <a:pt x="37582" y="43823"/>
                  </a:cubicBez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976567" y="3411169"/>
              <a:ext cx="37547" cy="48280"/>
            </a:xfrm>
            <a:custGeom>
              <a:rect b="b" l="l" r="r" t="t"/>
              <a:pathLst>
                <a:path extrusionOk="0" h="48280" w="37547">
                  <a:moveTo>
                    <a:pt x="32953" y="48280"/>
                  </a:moveTo>
                  <a:cubicBezTo>
                    <a:pt x="18585" y="33536"/>
                    <a:pt x="5349" y="15122"/>
                    <a:pt x="0" y="2503"/>
                  </a:cubicBezTo>
                  <a:lnTo>
                    <a:pt x="5932" y="0"/>
                  </a:lnTo>
                  <a:cubicBezTo>
                    <a:pt x="10973" y="11933"/>
                    <a:pt x="23694" y="29558"/>
                    <a:pt x="37547" y="43823"/>
                  </a:cubicBez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7405946" y="2581865"/>
              <a:ext cx="331618" cy="343414"/>
            </a:xfrm>
            <a:custGeom>
              <a:rect b="b" l="l" r="r" t="t"/>
              <a:pathLst>
                <a:path extrusionOk="0" h="343414" w="331618">
                  <a:moveTo>
                    <a:pt x="331618" y="247402"/>
                  </a:moveTo>
                  <a:cubicBezTo>
                    <a:pt x="302541" y="289648"/>
                    <a:pt x="250763" y="343414"/>
                    <a:pt x="175222" y="343414"/>
                  </a:cubicBezTo>
                  <a:cubicBezTo>
                    <a:pt x="86445" y="343414"/>
                    <a:pt x="30724" y="292425"/>
                    <a:pt x="0" y="250831"/>
                  </a:cubicBezTo>
                  <a:lnTo>
                    <a:pt x="91657" y="228440"/>
                  </a:lnTo>
                  <a:cubicBezTo>
                    <a:pt x="93886" y="211981"/>
                    <a:pt x="95772" y="195967"/>
                    <a:pt x="97315" y="180777"/>
                  </a:cubicBezTo>
                  <a:cubicBezTo>
                    <a:pt x="98515" y="168878"/>
                    <a:pt x="99544" y="157494"/>
                    <a:pt x="100504" y="146658"/>
                  </a:cubicBezTo>
                  <a:cubicBezTo>
                    <a:pt x="102047" y="128930"/>
                    <a:pt x="103076" y="112883"/>
                    <a:pt x="103933" y="99201"/>
                  </a:cubicBezTo>
                  <a:cubicBezTo>
                    <a:pt x="105030" y="80410"/>
                    <a:pt x="105545" y="66180"/>
                    <a:pt x="105819" y="58293"/>
                  </a:cubicBezTo>
                  <a:cubicBezTo>
                    <a:pt x="105819" y="53732"/>
                    <a:pt x="105819" y="51435"/>
                    <a:pt x="105819" y="51435"/>
                  </a:cubicBezTo>
                  <a:lnTo>
                    <a:pt x="234406" y="0"/>
                  </a:lnTo>
                  <a:cubicBezTo>
                    <a:pt x="234406" y="0"/>
                    <a:pt x="230120" y="167164"/>
                    <a:pt x="268696" y="228509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7503261" y="2680929"/>
              <a:ext cx="110790" cy="81575"/>
            </a:xfrm>
            <a:custGeom>
              <a:rect b="b" l="l" r="r" t="t"/>
              <a:pathLst>
                <a:path extrusionOk="0" h="81575" w="110790">
                  <a:moveTo>
                    <a:pt x="110791" y="14265"/>
                  </a:moveTo>
                  <a:cubicBezTo>
                    <a:pt x="110791" y="14265"/>
                    <a:pt x="76501" y="54487"/>
                    <a:pt x="0" y="81576"/>
                  </a:cubicBezTo>
                  <a:cubicBezTo>
                    <a:pt x="1200" y="69677"/>
                    <a:pt x="2229" y="58293"/>
                    <a:pt x="3189" y="47457"/>
                  </a:cubicBezTo>
                  <a:cubicBezTo>
                    <a:pt x="4732" y="29729"/>
                    <a:pt x="5760" y="13682"/>
                    <a:pt x="6618" y="0"/>
                  </a:cubicBez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7442001" y="2467439"/>
              <a:ext cx="204180" cy="248149"/>
            </a:xfrm>
            <a:custGeom>
              <a:rect b="b" l="l" r="r" t="t"/>
              <a:pathLst>
                <a:path extrusionOk="0" h="248149" w="204180">
                  <a:moveTo>
                    <a:pt x="35611" y="10013"/>
                  </a:moveTo>
                  <a:cubicBezTo>
                    <a:pt x="35611" y="10013"/>
                    <a:pt x="-30123" y="188595"/>
                    <a:pt x="17026" y="221479"/>
                  </a:cubicBezTo>
                  <a:cubicBezTo>
                    <a:pt x="58962" y="250694"/>
                    <a:pt x="114169" y="254329"/>
                    <a:pt x="168485" y="240030"/>
                  </a:cubicBezTo>
                  <a:lnTo>
                    <a:pt x="204181" y="118609"/>
                  </a:lnTo>
                  <a:lnTo>
                    <a:pt x="182749" y="0"/>
                  </a:ln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7477612" y="2448306"/>
              <a:ext cx="208448" cy="141379"/>
            </a:xfrm>
            <a:custGeom>
              <a:rect b="b" l="l" r="r" t="t"/>
              <a:pathLst>
                <a:path extrusionOk="0" h="141379" w="208448">
                  <a:moveTo>
                    <a:pt x="150019" y="139149"/>
                  </a:moveTo>
                  <a:cubicBezTo>
                    <a:pt x="150019" y="139149"/>
                    <a:pt x="103590" y="156945"/>
                    <a:pt x="84285" y="92000"/>
                  </a:cubicBezTo>
                  <a:cubicBezTo>
                    <a:pt x="68580" y="39159"/>
                    <a:pt x="0" y="29147"/>
                    <a:pt x="0" y="29147"/>
                  </a:cubicBezTo>
                  <a:lnTo>
                    <a:pt x="27706" y="3429"/>
                  </a:lnTo>
                  <a:lnTo>
                    <a:pt x="159860" y="0"/>
                  </a:lnTo>
                  <a:lnTo>
                    <a:pt x="208449" y="59287"/>
                  </a:lnTo>
                  <a:lnTo>
                    <a:pt x="192024" y="136440"/>
                  </a:ln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3"/>
            <p:cNvSpPr/>
            <p:nvPr/>
          </p:nvSpPr>
          <p:spPr>
            <a:xfrm rot="-3600000">
              <a:off x="7596206" y="2560346"/>
              <a:ext cx="108562" cy="85725"/>
            </a:xfrm>
            <a:custGeom>
              <a:rect b="b" l="l" r="r" t="t"/>
              <a:pathLst>
                <a:path extrusionOk="0" h="85725" w="108562">
                  <a:moveTo>
                    <a:pt x="108562" y="42862"/>
                  </a:moveTo>
                  <a:cubicBezTo>
                    <a:pt x="108562" y="66535"/>
                    <a:pt x="84260" y="85725"/>
                    <a:pt x="54281" y="85725"/>
                  </a:cubicBezTo>
                  <a:cubicBezTo>
                    <a:pt x="24303" y="85725"/>
                    <a:pt x="0" y="66535"/>
                    <a:pt x="0" y="42862"/>
                  </a:cubicBezTo>
                  <a:cubicBezTo>
                    <a:pt x="0" y="19190"/>
                    <a:pt x="24303" y="0"/>
                    <a:pt x="54281" y="0"/>
                  </a:cubicBezTo>
                  <a:cubicBezTo>
                    <a:pt x="84260" y="0"/>
                    <a:pt x="108562" y="19190"/>
                    <a:pt x="108562" y="42862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7628865" y="2581659"/>
              <a:ext cx="41250" cy="44954"/>
            </a:xfrm>
            <a:custGeom>
              <a:rect b="b" l="l" r="r" t="t"/>
              <a:pathLst>
                <a:path extrusionOk="0" h="44954" w="41250">
                  <a:moveTo>
                    <a:pt x="6447" y="44954"/>
                  </a:moveTo>
                  <a:lnTo>
                    <a:pt x="0" y="44954"/>
                  </a:lnTo>
                  <a:cubicBezTo>
                    <a:pt x="0" y="44543"/>
                    <a:pt x="857" y="4560"/>
                    <a:pt x="40531" y="0"/>
                  </a:cubicBezTo>
                  <a:lnTo>
                    <a:pt x="41251" y="6378"/>
                  </a:lnTo>
                  <a:cubicBezTo>
                    <a:pt x="7269" y="10047"/>
                    <a:pt x="6447" y="43343"/>
                    <a:pt x="6447" y="44954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7461496" y="2556730"/>
              <a:ext cx="14676" cy="14676"/>
            </a:xfrm>
            <a:custGeom>
              <a:rect b="b" l="l" r="r" t="t"/>
              <a:pathLst>
                <a:path extrusionOk="0" h="14676" w="14676">
                  <a:moveTo>
                    <a:pt x="14676" y="7338"/>
                  </a:moveTo>
                  <a:cubicBezTo>
                    <a:pt x="14676" y="11391"/>
                    <a:pt x="11391" y="14676"/>
                    <a:pt x="7338" y="14676"/>
                  </a:cubicBezTo>
                  <a:cubicBezTo>
                    <a:pt x="3285" y="14676"/>
                    <a:pt x="0" y="11391"/>
                    <a:pt x="0" y="7338"/>
                  </a:cubicBezTo>
                  <a:cubicBezTo>
                    <a:pt x="0" y="3285"/>
                    <a:pt x="3285" y="0"/>
                    <a:pt x="7338" y="0"/>
                  </a:cubicBezTo>
                  <a:cubicBezTo>
                    <a:pt x="11391" y="0"/>
                    <a:pt x="14676" y="3285"/>
                    <a:pt x="14676" y="7338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7508370" y="2565371"/>
              <a:ext cx="17762" cy="17762"/>
            </a:xfrm>
            <a:custGeom>
              <a:rect b="b" l="l" r="r" t="t"/>
              <a:pathLst>
                <a:path extrusionOk="0" h="17762" w="17762">
                  <a:moveTo>
                    <a:pt x="17762" y="8847"/>
                  </a:moveTo>
                  <a:cubicBezTo>
                    <a:pt x="17781" y="13752"/>
                    <a:pt x="13820" y="17743"/>
                    <a:pt x="8915" y="17762"/>
                  </a:cubicBezTo>
                  <a:cubicBezTo>
                    <a:pt x="4010" y="17781"/>
                    <a:pt x="19" y="13820"/>
                    <a:pt x="0" y="8915"/>
                  </a:cubicBezTo>
                  <a:cubicBezTo>
                    <a:pt x="-19" y="4010"/>
                    <a:pt x="3942" y="19"/>
                    <a:pt x="8847" y="0"/>
                  </a:cubicBezTo>
                  <a:cubicBezTo>
                    <a:pt x="8870" y="0"/>
                    <a:pt x="8892" y="0"/>
                    <a:pt x="8915" y="0"/>
                  </a:cubicBezTo>
                  <a:cubicBezTo>
                    <a:pt x="13794" y="19"/>
                    <a:pt x="17743" y="3969"/>
                    <a:pt x="17762" y="8847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7457278" y="2536225"/>
              <a:ext cx="33055" cy="11144"/>
            </a:xfrm>
            <a:custGeom>
              <a:rect b="b" l="l" r="r" t="t"/>
              <a:pathLst>
                <a:path extrusionOk="0" h="11144" w="33055">
                  <a:moveTo>
                    <a:pt x="27466" y="11144"/>
                  </a:moveTo>
                  <a:lnTo>
                    <a:pt x="5589" y="11144"/>
                  </a:lnTo>
                  <a:cubicBezTo>
                    <a:pt x="2516" y="11144"/>
                    <a:pt x="19" y="8663"/>
                    <a:pt x="0" y="5589"/>
                  </a:cubicBezTo>
                  <a:lnTo>
                    <a:pt x="0" y="5589"/>
                  </a:lnTo>
                  <a:cubicBezTo>
                    <a:pt x="0" y="2502"/>
                    <a:pt x="2502" y="0"/>
                    <a:pt x="5589" y="0"/>
                  </a:cubicBezTo>
                  <a:lnTo>
                    <a:pt x="27466" y="0"/>
                  </a:lnTo>
                  <a:cubicBezTo>
                    <a:pt x="30553" y="0"/>
                    <a:pt x="33056" y="2502"/>
                    <a:pt x="33056" y="5589"/>
                  </a:cubicBezTo>
                  <a:lnTo>
                    <a:pt x="33056" y="5589"/>
                  </a:lnTo>
                  <a:cubicBezTo>
                    <a:pt x="33037" y="8663"/>
                    <a:pt x="30540" y="11144"/>
                    <a:pt x="27466" y="11144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7512395" y="2541724"/>
              <a:ext cx="35362" cy="21505"/>
            </a:xfrm>
            <a:custGeom>
              <a:rect b="b" l="l" r="r" t="t"/>
              <a:pathLst>
                <a:path extrusionOk="0" h="21505" w="35362">
                  <a:moveTo>
                    <a:pt x="27420" y="21007"/>
                  </a:moveTo>
                  <a:lnTo>
                    <a:pt x="3417" y="10720"/>
                  </a:lnTo>
                  <a:cubicBezTo>
                    <a:pt x="580" y="9523"/>
                    <a:pt x="-753" y="6257"/>
                    <a:pt x="433" y="3417"/>
                  </a:cubicBezTo>
                  <a:lnTo>
                    <a:pt x="433" y="3417"/>
                  </a:lnTo>
                  <a:cubicBezTo>
                    <a:pt x="1631" y="580"/>
                    <a:pt x="4896" y="-753"/>
                    <a:pt x="7737" y="433"/>
                  </a:cubicBezTo>
                  <a:lnTo>
                    <a:pt x="31946" y="10720"/>
                  </a:lnTo>
                  <a:cubicBezTo>
                    <a:pt x="34782" y="11918"/>
                    <a:pt x="36116" y="15184"/>
                    <a:pt x="34929" y="18024"/>
                  </a:cubicBezTo>
                  <a:lnTo>
                    <a:pt x="34929" y="18024"/>
                  </a:lnTo>
                  <a:cubicBezTo>
                    <a:pt x="33745" y="20896"/>
                    <a:pt x="30458" y="22263"/>
                    <a:pt x="27586" y="21079"/>
                  </a:cubicBezTo>
                  <a:cubicBezTo>
                    <a:pt x="27530" y="21056"/>
                    <a:pt x="27474" y="21032"/>
                    <a:pt x="27419" y="21007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7459179" y="2569949"/>
              <a:ext cx="32783" cy="49806"/>
            </a:xfrm>
            <a:custGeom>
              <a:rect b="b" l="l" r="r" t="t"/>
              <a:pathLst>
                <a:path extrusionOk="0" h="49806" w="32783">
                  <a:moveTo>
                    <a:pt x="6295" y="49806"/>
                  </a:moveTo>
                  <a:cubicBezTo>
                    <a:pt x="4987" y="49818"/>
                    <a:pt x="3804" y="49030"/>
                    <a:pt x="3312" y="47817"/>
                  </a:cubicBezTo>
                  <a:cubicBezTo>
                    <a:pt x="-975" y="37530"/>
                    <a:pt x="-1112" y="29404"/>
                    <a:pt x="2969" y="24020"/>
                  </a:cubicBezTo>
                  <a:cubicBezTo>
                    <a:pt x="7049" y="18637"/>
                    <a:pt x="14764" y="17608"/>
                    <a:pt x="18570" y="17608"/>
                  </a:cubicBezTo>
                  <a:lnTo>
                    <a:pt x="26732" y="1732"/>
                  </a:lnTo>
                  <a:cubicBezTo>
                    <a:pt x="27546" y="160"/>
                    <a:pt x="29480" y="-454"/>
                    <a:pt x="31052" y="360"/>
                  </a:cubicBezTo>
                  <a:cubicBezTo>
                    <a:pt x="32624" y="1174"/>
                    <a:pt x="33238" y="3109"/>
                    <a:pt x="32424" y="4680"/>
                  </a:cubicBezTo>
                  <a:lnTo>
                    <a:pt x="22343" y="24329"/>
                  </a:lnTo>
                  <a:lnTo>
                    <a:pt x="20114" y="24089"/>
                  </a:lnTo>
                  <a:cubicBezTo>
                    <a:pt x="20114" y="24089"/>
                    <a:pt x="11610" y="23231"/>
                    <a:pt x="8078" y="27929"/>
                  </a:cubicBezTo>
                  <a:cubicBezTo>
                    <a:pt x="5541" y="31358"/>
                    <a:pt x="5952" y="37325"/>
                    <a:pt x="9244" y="45383"/>
                  </a:cubicBezTo>
                  <a:cubicBezTo>
                    <a:pt x="9921" y="47009"/>
                    <a:pt x="9152" y="48876"/>
                    <a:pt x="7527" y="49553"/>
                  </a:cubicBezTo>
                  <a:cubicBezTo>
                    <a:pt x="7516" y="49558"/>
                    <a:pt x="7505" y="49562"/>
                    <a:pt x="7495" y="49566"/>
                  </a:cubicBezTo>
                  <a:cubicBezTo>
                    <a:pt x="7114" y="49725"/>
                    <a:pt x="6707" y="49806"/>
                    <a:pt x="6295" y="49806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7466982" y="2647633"/>
              <a:ext cx="38953" cy="10626"/>
            </a:xfrm>
            <a:custGeom>
              <a:rect b="b" l="l" r="r" t="t"/>
              <a:pathLst>
                <a:path extrusionOk="0" h="10626" w="38953">
                  <a:moveTo>
                    <a:pt x="0" y="0"/>
                  </a:moveTo>
                  <a:cubicBezTo>
                    <a:pt x="12447" y="17556"/>
                    <a:pt x="28187" y="10047"/>
                    <a:pt x="38954" y="1063"/>
                  </a:cubicBezTo>
                  <a:cubicBezTo>
                    <a:pt x="25963" y="1814"/>
                    <a:pt x="12931" y="1459"/>
                    <a:pt x="0" y="0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7460508" y="2635013"/>
              <a:ext cx="57394" cy="14065"/>
            </a:xfrm>
            <a:custGeom>
              <a:rect b="b" l="l" r="r" t="t"/>
              <a:pathLst>
                <a:path extrusionOk="0" h="14065" w="57394">
                  <a:moveTo>
                    <a:pt x="45428" y="13683"/>
                  </a:moveTo>
                  <a:cubicBezTo>
                    <a:pt x="49832" y="9941"/>
                    <a:pt x="53841" y="5759"/>
                    <a:pt x="57395" y="1201"/>
                  </a:cubicBezTo>
                  <a:cubicBezTo>
                    <a:pt x="57395" y="996"/>
                    <a:pt x="57395" y="790"/>
                    <a:pt x="57086" y="790"/>
                  </a:cubicBezTo>
                  <a:cubicBezTo>
                    <a:pt x="38169" y="2099"/>
                    <a:pt x="19175" y="1836"/>
                    <a:pt x="301" y="1"/>
                  </a:cubicBezTo>
                  <a:cubicBezTo>
                    <a:pt x="151" y="-14"/>
                    <a:pt x="16" y="97"/>
                    <a:pt x="1" y="247"/>
                  </a:cubicBezTo>
                  <a:cubicBezTo>
                    <a:pt x="-6" y="319"/>
                    <a:pt x="16" y="391"/>
                    <a:pt x="61" y="447"/>
                  </a:cubicBezTo>
                  <a:cubicBezTo>
                    <a:pt x="1713" y="4743"/>
                    <a:pt x="3865" y="8828"/>
                    <a:pt x="6473" y="12620"/>
                  </a:cubicBezTo>
                  <a:cubicBezTo>
                    <a:pt x="19404" y="14079"/>
                    <a:pt x="32436" y="14434"/>
                    <a:pt x="45427" y="13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7536591" y="2591226"/>
              <a:ext cx="44851" cy="44851"/>
            </a:xfrm>
            <a:custGeom>
              <a:rect b="b" l="l" r="r" t="t"/>
              <a:pathLst>
                <a:path extrusionOk="0" h="44851" w="44851">
                  <a:moveTo>
                    <a:pt x="44851" y="22391"/>
                  </a:moveTo>
                  <a:cubicBezTo>
                    <a:pt x="44870" y="34777"/>
                    <a:pt x="34845" y="44833"/>
                    <a:pt x="22460" y="44851"/>
                  </a:cubicBezTo>
                  <a:cubicBezTo>
                    <a:pt x="10074" y="44870"/>
                    <a:pt x="19" y="34845"/>
                    <a:pt x="0" y="22460"/>
                  </a:cubicBezTo>
                  <a:cubicBezTo>
                    <a:pt x="-19" y="10075"/>
                    <a:pt x="10006" y="19"/>
                    <a:pt x="22391" y="0"/>
                  </a:cubicBezTo>
                  <a:cubicBezTo>
                    <a:pt x="22415" y="0"/>
                    <a:pt x="22437" y="0"/>
                    <a:pt x="22460" y="0"/>
                  </a:cubicBezTo>
                  <a:cubicBezTo>
                    <a:pt x="34827" y="0"/>
                    <a:pt x="44852" y="10025"/>
                    <a:pt x="44852" y="22391"/>
                  </a:cubicBezTo>
                  <a:close/>
                </a:path>
              </a:pathLst>
            </a:custGeom>
            <a:solidFill>
              <a:srgbClr val="FE5B52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3232785" y="5550693"/>
              <a:ext cx="5726430" cy="8572"/>
            </a:xfrm>
            <a:custGeom>
              <a:rect b="b" l="l" r="r" t="t"/>
              <a:pathLst>
                <a:path extrusionOk="0" h="8572" w="5726430">
                  <a:moveTo>
                    <a:pt x="0" y="0"/>
                  </a:moveTo>
                  <a:lnTo>
                    <a:pt x="5726430" y="0"/>
                  </a:lnTo>
                  <a:lnTo>
                    <a:pt x="5726430" y="8573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0" name="Google Shape;270;p3"/>
          <p:cNvSpPr txBox="1"/>
          <p:nvPr/>
        </p:nvSpPr>
        <p:spPr>
          <a:xfrm>
            <a:off x="7917100" y="3527413"/>
            <a:ext cx="370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"/>
          <p:cNvSpPr txBox="1"/>
          <p:nvPr>
            <p:ph idx="1" type="body"/>
          </p:nvPr>
        </p:nvSpPr>
        <p:spPr>
          <a:xfrm>
            <a:off x="3582296" y="1102759"/>
            <a:ext cx="8149261" cy="515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1450" lvl="0" marL="1714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b="1"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Brainstorming </a:t>
            </a: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-&gt; used brainstorming sessions to refine project scope and establish objectives.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Agile Framework </a:t>
            </a: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-&gt; adopted an Agile approach, focusing on iterative development and continual feedback to refine the app based on user needs and insights.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b="1"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Data Collection with Kaggle and APIs -&gt; </a:t>
            </a: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gathered diverse datasets from Kaggle, Our World in Data API, and API Ninjas, ensuring a comprehensive data foundation.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Processing in Python:</a:t>
            </a:r>
            <a:endParaRPr b="1"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Pandas -&gt; </a:t>
            </a: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cleaned data by handling missing values and ensuring data consistency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 Merging -&gt; </a:t>
            </a: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integrated datasets using full, left, and right joins to form a cohesive dataset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Feature Engineering -&gt;</a:t>
            </a: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transformed data to generate valuable insights and support advanced analysis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Exploratory Data Analysis with Descriptive Statistics -&gt;</a:t>
            </a: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analyzed data using Pandas' </a:t>
            </a:r>
            <a:r>
              <a:rPr lang="en-US" sz="16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describe()</a:t>
            </a: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for statistical summaries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Visualization Tools </a:t>
            </a: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-&gt; utilized Matplotlib and Seaborn to visualize trends and patterns effectively.</a:t>
            </a:r>
            <a:endParaRPr sz="16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"/>
          <p:cNvSpPr txBox="1"/>
          <p:nvPr>
            <p:ph type="title"/>
          </p:nvPr>
        </p:nvSpPr>
        <p:spPr>
          <a:xfrm>
            <a:off x="843064" y="350196"/>
            <a:ext cx="5907933" cy="5690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7E14"/>
              </a:buClr>
              <a:buSzPts val="3400"/>
              <a:buFont typeface="Arial"/>
              <a:buNone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PROJECT METHODOLOGY </a:t>
            </a:r>
            <a:endParaRPr/>
          </a:p>
        </p:txBody>
      </p:sp>
      <p:pic>
        <p:nvPicPr>
          <p:cNvPr id="277" name="Google Shape;27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08979" y="58366"/>
            <a:ext cx="3436382" cy="12597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8" name="Google Shape;278;p4"/>
          <p:cNvGrpSpPr/>
          <p:nvPr/>
        </p:nvGrpSpPr>
        <p:grpSpPr>
          <a:xfrm>
            <a:off x="456186" y="1875809"/>
            <a:ext cx="3366784" cy="2501638"/>
            <a:chOff x="3232785" y="1425401"/>
            <a:chExt cx="5726430" cy="4133865"/>
          </a:xfrm>
        </p:grpSpPr>
        <p:sp>
          <p:nvSpPr>
            <p:cNvPr id="279" name="Google Shape;279;p4"/>
            <p:cNvSpPr/>
            <p:nvPr/>
          </p:nvSpPr>
          <p:spPr>
            <a:xfrm>
              <a:off x="7268272" y="2054776"/>
              <a:ext cx="1628402" cy="3258115"/>
            </a:xfrm>
            <a:custGeom>
              <a:rect b="b" l="l" r="r" t="t"/>
              <a:pathLst>
                <a:path extrusionOk="0" h="3258115" w="1628402">
                  <a:moveTo>
                    <a:pt x="983060" y="3258116"/>
                  </a:moveTo>
                  <a:lnTo>
                    <a:pt x="975790" y="3253658"/>
                  </a:lnTo>
                  <a:cubicBezTo>
                    <a:pt x="1391180" y="2578145"/>
                    <a:pt x="1607652" y="1967783"/>
                    <a:pt x="1619174" y="1439477"/>
                  </a:cubicBezTo>
                  <a:cubicBezTo>
                    <a:pt x="1631107" y="893169"/>
                    <a:pt x="1419263" y="559150"/>
                    <a:pt x="1239481" y="375115"/>
                  </a:cubicBezTo>
                  <a:cubicBezTo>
                    <a:pt x="1066796" y="198385"/>
                    <a:pt x="840757" y="75455"/>
                    <a:pt x="602955" y="28786"/>
                  </a:cubicBezTo>
                  <a:cubicBezTo>
                    <a:pt x="380070" y="-14796"/>
                    <a:pt x="161815" y="12876"/>
                    <a:pt x="4321" y="104739"/>
                  </a:cubicBezTo>
                  <a:lnTo>
                    <a:pt x="0" y="97332"/>
                  </a:lnTo>
                  <a:cubicBezTo>
                    <a:pt x="159277" y="4441"/>
                    <a:pt x="379659" y="-23643"/>
                    <a:pt x="604567" y="20351"/>
                  </a:cubicBezTo>
                  <a:cubicBezTo>
                    <a:pt x="844083" y="67191"/>
                    <a:pt x="1071734" y="190978"/>
                    <a:pt x="1245790" y="368943"/>
                  </a:cubicBezTo>
                  <a:cubicBezTo>
                    <a:pt x="1426738" y="554109"/>
                    <a:pt x="1639919" y="890151"/>
                    <a:pt x="1627918" y="1439477"/>
                  </a:cubicBezTo>
                  <a:cubicBezTo>
                    <a:pt x="1616190" y="1969429"/>
                    <a:pt x="1399272" y="2581231"/>
                    <a:pt x="983060" y="3258116"/>
                  </a:cubicBez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4"/>
            <p:cNvSpPr/>
            <p:nvPr/>
          </p:nvSpPr>
          <p:spPr>
            <a:xfrm>
              <a:off x="3540124" y="1863150"/>
              <a:ext cx="5217600" cy="3696115"/>
            </a:xfrm>
            <a:custGeom>
              <a:rect b="b" l="l" r="r" t="t"/>
              <a:pathLst>
                <a:path extrusionOk="0" h="3696115" w="5217600">
                  <a:moveTo>
                    <a:pt x="5044199" y="1055820"/>
                  </a:moveTo>
                  <a:cubicBezTo>
                    <a:pt x="4850220" y="635562"/>
                    <a:pt x="4473373" y="307064"/>
                    <a:pt x="4004628" y="250005"/>
                  </a:cubicBezTo>
                  <a:cubicBezTo>
                    <a:pt x="3630628" y="204434"/>
                    <a:pt x="3254535" y="198365"/>
                    <a:pt x="2878922" y="175425"/>
                  </a:cubicBezTo>
                  <a:cubicBezTo>
                    <a:pt x="2482530" y="151422"/>
                    <a:pt x="2094401" y="77698"/>
                    <a:pt x="1702775" y="13233"/>
                  </a:cubicBezTo>
                  <a:cubicBezTo>
                    <a:pt x="1451223" y="-28190"/>
                    <a:pt x="1230910" y="33087"/>
                    <a:pt x="987108" y="121383"/>
                  </a:cubicBezTo>
                  <a:cubicBezTo>
                    <a:pt x="654084" y="242187"/>
                    <a:pt x="332169" y="632304"/>
                    <a:pt x="187020" y="944343"/>
                  </a:cubicBezTo>
                  <a:cubicBezTo>
                    <a:pt x="-162738" y="1696220"/>
                    <a:pt x="30383" y="2641938"/>
                    <a:pt x="338684" y="3374613"/>
                  </a:cubicBezTo>
                  <a:cubicBezTo>
                    <a:pt x="353806" y="3410515"/>
                    <a:pt x="457945" y="3696116"/>
                    <a:pt x="489149" y="3696116"/>
                  </a:cubicBezTo>
                  <a:lnTo>
                    <a:pt x="4567156" y="3696116"/>
                  </a:lnTo>
                  <a:cubicBezTo>
                    <a:pt x="4813187" y="3335317"/>
                    <a:pt x="5014812" y="2938307"/>
                    <a:pt x="5126769" y="2528747"/>
                  </a:cubicBezTo>
                  <a:cubicBezTo>
                    <a:pt x="5259780" y="2041898"/>
                    <a:pt x="5258374" y="1519798"/>
                    <a:pt x="5044199" y="1055820"/>
                  </a:cubicBezTo>
                  <a:close/>
                </a:path>
              </a:pathLst>
            </a:custGeom>
            <a:solidFill>
              <a:srgbClr val="E5E5FF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4"/>
            <p:cNvSpPr/>
            <p:nvPr/>
          </p:nvSpPr>
          <p:spPr>
            <a:xfrm>
              <a:off x="3409848" y="1980219"/>
              <a:ext cx="1117486" cy="2448779"/>
            </a:xfrm>
            <a:custGeom>
              <a:rect b="b" l="l" r="r" t="t"/>
              <a:pathLst>
                <a:path extrusionOk="0" h="2448779" w="1117486">
                  <a:moveTo>
                    <a:pt x="213191" y="2448780"/>
                  </a:moveTo>
                  <a:cubicBezTo>
                    <a:pt x="53057" y="1949414"/>
                    <a:pt x="-17444" y="1515303"/>
                    <a:pt x="3645" y="1158310"/>
                  </a:cubicBezTo>
                  <a:cubicBezTo>
                    <a:pt x="21167" y="861393"/>
                    <a:pt x="102023" y="614813"/>
                    <a:pt x="243880" y="425361"/>
                  </a:cubicBezTo>
                  <a:cubicBezTo>
                    <a:pt x="569018" y="-8545"/>
                    <a:pt x="1112035" y="-109"/>
                    <a:pt x="1117487" y="28"/>
                  </a:cubicBezTo>
                  <a:lnTo>
                    <a:pt x="1117281" y="8600"/>
                  </a:lnTo>
                  <a:cubicBezTo>
                    <a:pt x="1112000" y="8600"/>
                    <a:pt x="573065" y="62"/>
                    <a:pt x="250704" y="430573"/>
                  </a:cubicBezTo>
                  <a:cubicBezTo>
                    <a:pt x="109841" y="618654"/>
                    <a:pt x="29602" y="863724"/>
                    <a:pt x="12183" y="1158927"/>
                  </a:cubicBezTo>
                  <a:cubicBezTo>
                    <a:pt x="-8803" y="1514823"/>
                    <a:pt x="61560" y="1947906"/>
                    <a:pt x="221352" y="2446174"/>
                  </a:cubicBezTo>
                  <a:close/>
                </a:path>
              </a:pathLst>
            </a:custGeom>
            <a:solidFill>
              <a:srgbClr val="E5E5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4"/>
            <p:cNvSpPr/>
            <p:nvPr/>
          </p:nvSpPr>
          <p:spPr>
            <a:xfrm>
              <a:off x="4510087" y="1429687"/>
              <a:ext cx="3137535" cy="3057673"/>
            </a:xfrm>
            <a:custGeom>
              <a:rect b="b" l="l" r="r" t="t"/>
              <a:pathLst>
                <a:path extrusionOk="0" h="3057673" w="3137535">
                  <a:moveTo>
                    <a:pt x="3031922" y="0"/>
                  </a:moveTo>
                  <a:cubicBezTo>
                    <a:pt x="3090250" y="0"/>
                    <a:pt x="3137535" y="0"/>
                    <a:pt x="3137535" y="0"/>
                  </a:cubicBezTo>
                  <a:lnTo>
                    <a:pt x="3137535" y="3057674"/>
                  </a:lnTo>
                  <a:cubicBezTo>
                    <a:pt x="3137535" y="3057674"/>
                    <a:pt x="3090250" y="3057674"/>
                    <a:pt x="3031922" y="3057674"/>
                  </a:cubicBezTo>
                  <a:lnTo>
                    <a:pt x="105613" y="3057674"/>
                  </a:lnTo>
                  <a:cubicBezTo>
                    <a:pt x="47284" y="3057674"/>
                    <a:pt x="0" y="3057674"/>
                    <a:pt x="0" y="3057674"/>
                  </a:cubicBezTo>
                  <a:lnTo>
                    <a:pt x="0" y="0"/>
                  </a:lnTo>
                  <a:cubicBezTo>
                    <a:pt x="0" y="0"/>
                    <a:pt x="47284" y="0"/>
                    <a:pt x="105613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4"/>
            <p:cNvSpPr/>
            <p:nvPr/>
          </p:nvSpPr>
          <p:spPr>
            <a:xfrm>
              <a:off x="4505972" y="1425401"/>
              <a:ext cx="3145936" cy="3066246"/>
            </a:xfrm>
            <a:custGeom>
              <a:rect b="b" l="l" r="r" t="t"/>
              <a:pathLst>
                <a:path extrusionOk="0" h="3066246" w="3145936">
                  <a:moveTo>
                    <a:pt x="3036002" y="3066246"/>
                  </a:moveTo>
                  <a:lnTo>
                    <a:pt x="109728" y="3066246"/>
                  </a:lnTo>
                  <a:cubicBezTo>
                    <a:pt x="49131" y="3066076"/>
                    <a:pt x="75" y="3016944"/>
                    <a:pt x="0" y="2956347"/>
                  </a:cubicBezTo>
                  <a:lnTo>
                    <a:pt x="0" y="109934"/>
                  </a:lnTo>
                  <a:cubicBezTo>
                    <a:pt x="57" y="49323"/>
                    <a:pt x="49117" y="170"/>
                    <a:pt x="109728" y="0"/>
                  </a:cubicBezTo>
                  <a:lnTo>
                    <a:pt x="3036002" y="0"/>
                  </a:lnTo>
                  <a:cubicBezTo>
                    <a:pt x="3096693" y="57"/>
                    <a:pt x="3145879" y="49242"/>
                    <a:pt x="3145936" y="109934"/>
                  </a:cubicBezTo>
                  <a:lnTo>
                    <a:pt x="3145936" y="2956347"/>
                  </a:lnTo>
                  <a:cubicBezTo>
                    <a:pt x="3145860" y="3017024"/>
                    <a:pt x="3096680" y="3066189"/>
                    <a:pt x="3036002" y="3066246"/>
                  </a:cubicBezTo>
                  <a:close/>
                  <a:moveTo>
                    <a:pt x="109728" y="8573"/>
                  </a:moveTo>
                  <a:cubicBezTo>
                    <a:pt x="53785" y="8648"/>
                    <a:pt x="8458" y="53990"/>
                    <a:pt x="8401" y="109934"/>
                  </a:cubicBezTo>
                  <a:lnTo>
                    <a:pt x="8401" y="2956347"/>
                  </a:lnTo>
                  <a:cubicBezTo>
                    <a:pt x="8477" y="3012277"/>
                    <a:pt x="53798" y="3057598"/>
                    <a:pt x="109728" y="3057674"/>
                  </a:cubicBezTo>
                  <a:lnTo>
                    <a:pt x="3036002" y="3057674"/>
                  </a:lnTo>
                  <a:cubicBezTo>
                    <a:pt x="3091946" y="3057617"/>
                    <a:pt x="3137288" y="3012290"/>
                    <a:pt x="3137364" y="2956347"/>
                  </a:cubicBezTo>
                  <a:lnTo>
                    <a:pt x="3137364" y="109934"/>
                  </a:lnTo>
                  <a:cubicBezTo>
                    <a:pt x="3137307" y="53977"/>
                    <a:pt x="3091959" y="8629"/>
                    <a:pt x="3036002" y="8573"/>
                  </a:cubicBezTo>
                  <a:close/>
                </a:path>
              </a:pathLst>
            </a:custGeom>
            <a:solidFill>
              <a:srgbClr val="CBC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4"/>
            <p:cNvSpPr/>
            <p:nvPr/>
          </p:nvSpPr>
          <p:spPr>
            <a:xfrm>
              <a:off x="6618922" y="1785926"/>
              <a:ext cx="668655" cy="48794"/>
            </a:xfrm>
            <a:custGeom>
              <a:rect b="b" l="l" r="r" t="t"/>
              <a:pathLst>
                <a:path extrusionOk="0" h="48794" w="668655">
                  <a:moveTo>
                    <a:pt x="0" y="0"/>
                  </a:moveTo>
                  <a:lnTo>
                    <a:pt x="668655" y="0"/>
                  </a:lnTo>
                  <a:lnTo>
                    <a:pt x="668655" y="48795"/>
                  </a:lnTo>
                  <a:lnTo>
                    <a:pt x="0" y="48795"/>
                  </a:lnTo>
                  <a:close/>
                </a:path>
              </a:pathLst>
            </a:custGeom>
            <a:solidFill>
              <a:srgbClr val="9192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4"/>
            <p:cNvSpPr/>
            <p:nvPr/>
          </p:nvSpPr>
          <p:spPr>
            <a:xfrm>
              <a:off x="6408896" y="1995952"/>
              <a:ext cx="1065356" cy="48794"/>
            </a:xfrm>
            <a:custGeom>
              <a:rect b="b" l="l" r="r" t="t"/>
              <a:pathLst>
                <a:path extrusionOk="0" h="48794" w="1065356">
                  <a:moveTo>
                    <a:pt x="0" y="0"/>
                  </a:moveTo>
                  <a:lnTo>
                    <a:pt x="1065356" y="0"/>
                  </a:lnTo>
                  <a:lnTo>
                    <a:pt x="1065356" y="48795"/>
                  </a:lnTo>
                  <a:lnTo>
                    <a:pt x="0" y="48795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6408896" y="2140278"/>
              <a:ext cx="959537" cy="48794"/>
            </a:xfrm>
            <a:custGeom>
              <a:rect b="b" l="l" r="r" t="t"/>
              <a:pathLst>
                <a:path extrusionOk="0" h="48794" w="959537">
                  <a:moveTo>
                    <a:pt x="0" y="0"/>
                  </a:moveTo>
                  <a:lnTo>
                    <a:pt x="959537" y="0"/>
                  </a:lnTo>
                  <a:lnTo>
                    <a:pt x="959537" y="48795"/>
                  </a:lnTo>
                  <a:lnTo>
                    <a:pt x="0" y="48795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4"/>
            <p:cNvSpPr/>
            <p:nvPr/>
          </p:nvSpPr>
          <p:spPr>
            <a:xfrm>
              <a:off x="6408896" y="2284571"/>
              <a:ext cx="849363" cy="48794"/>
            </a:xfrm>
            <a:custGeom>
              <a:rect b="b" l="l" r="r" t="t"/>
              <a:pathLst>
                <a:path extrusionOk="0" h="48794" w="849363">
                  <a:moveTo>
                    <a:pt x="0" y="0"/>
                  </a:moveTo>
                  <a:lnTo>
                    <a:pt x="849363" y="0"/>
                  </a:lnTo>
                  <a:lnTo>
                    <a:pt x="849363" y="48795"/>
                  </a:lnTo>
                  <a:lnTo>
                    <a:pt x="0" y="48795"/>
                  </a:lnTo>
                  <a:close/>
                </a:path>
              </a:pathLst>
            </a:custGeom>
            <a:solidFill>
              <a:srgbClr val="CBC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4"/>
            <p:cNvSpPr/>
            <p:nvPr/>
          </p:nvSpPr>
          <p:spPr>
            <a:xfrm>
              <a:off x="6408896" y="2428863"/>
              <a:ext cx="1065356" cy="48794"/>
            </a:xfrm>
            <a:custGeom>
              <a:rect b="b" l="l" r="r" t="t"/>
              <a:pathLst>
                <a:path extrusionOk="0" h="48794" w="1065356">
                  <a:moveTo>
                    <a:pt x="0" y="0"/>
                  </a:moveTo>
                  <a:lnTo>
                    <a:pt x="1065356" y="0"/>
                  </a:lnTo>
                  <a:lnTo>
                    <a:pt x="1065356" y="48795"/>
                  </a:lnTo>
                  <a:lnTo>
                    <a:pt x="0" y="48795"/>
                  </a:lnTo>
                  <a:close/>
                </a:path>
              </a:pathLst>
            </a:custGeom>
            <a:solidFill>
              <a:srgbClr val="CBC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"/>
            <p:cNvSpPr/>
            <p:nvPr/>
          </p:nvSpPr>
          <p:spPr>
            <a:xfrm>
              <a:off x="6408896" y="2573190"/>
              <a:ext cx="786406" cy="48794"/>
            </a:xfrm>
            <a:custGeom>
              <a:rect b="b" l="l" r="r" t="t"/>
              <a:pathLst>
                <a:path extrusionOk="0" h="48794" w="786406">
                  <a:moveTo>
                    <a:pt x="0" y="0"/>
                  </a:moveTo>
                  <a:lnTo>
                    <a:pt x="786407" y="0"/>
                  </a:lnTo>
                  <a:lnTo>
                    <a:pt x="786407" y="48795"/>
                  </a:lnTo>
                  <a:lnTo>
                    <a:pt x="0" y="48795"/>
                  </a:lnTo>
                  <a:close/>
                </a:path>
              </a:pathLst>
            </a:custGeom>
            <a:solidFill>
              <a:srgbClr val="CBC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"/>
            <p:cNvSpPr/>
            <p:nvPr/>
          </p:nvSpPr>
          <p:spPr>
            <a:xfrm>
              <a:off x="4736264" y="3364706"/>
              <a:ext cx="1022493" cy="48794"/>
            </a:xfrm>
            <a:custGeom>
              <a:rect b="b" l="l" r="r" t="t"/>
              <a:pathLst>
                <a:path extrusionOk="0" h="48794" w="1022493">
                  <a:moveTo>
                    <a:pt x="0" y="0"/>
                  </a:moveTo>
                  <a:lnTo>
                    <a:pt x="1022494" y="0"/>
                  </a:lnTo>
                  <a:lnTo>
                    <a:pt x="1022494" y="48795"/>
                  </a:lnTo>
                  <a:lnTo>
                    <a:pt x="0" y="48795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"/>
            <p:cNvSpPr/>
            <p:nvPr/>
          </p:nvSpPr>
          <p:spPr>
            <a:xfrm>
              <a:off x="4739178" y="3497580"/>
              <a:ext cx="2643793" cy="48794"/>
            </a:xfrm>
            <a:custGeom>
              <a:rect b="b" l="l" r="r" t="t"/>
              <a:pathLst>
                <a:path extrusionOk="0" h="48794" w="2643793">
                  <a:moveTo>
                    <a:pt x="0" y="0"/>
                  </a:moveTo>
                  <a:lnTo>
                    <a:pt x="2643793" y="0"/>
                  </a:lnTo>
                  <a:lnTo>
                    <a:pt x="2643793" y="48795"/>
                  </a:lnTo>
                  <a:lnTo>
                    <a:pt x="0" y="48795"/>
                  </a:lnTo>
                  <a:close/>
                </a:path>
              </a:pathLst>
            </a:custGeom>
            <a:solidFill>
              <a:srgbClr val="CBC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4"/>
            <p:cNvSpPr/>
            <p:nvPr/>
          </p:nvSpPr>
          <p:spPr>
            <a:xfrm>
              <a:off x="4737875" y="1785926"/>
              <a:ext cx="1231319" cy="1303122"/>
            </a:xfrm>
            <a:custGeom>
              <a:rect b="b" l="l" r="r" t="t"/>
              <a:pathLst>
                <a:path extrusionOk="0" h="1303122" w="1231319">
                  <a:moveTo>
                    <a:pt x="0" y="0"/>
                  </a:moveTo>
                  <a:lnTo>
                    <a:pt x="1231320" y="0"/>
                  </a:lnTo>
                  <a:lnTo>
                    <a:pt x="1231320" y="1303123"/>
                  </a:lnTo>
                  <a:lnTo>
                    <a:pt x="0" y="130312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4"/>
            <p:cNvSpPr/>
            <p:nvPr/>
          </p:nvSpPr>
          <p:spPr>
            <a:xfrm>
              <a:off x="4849215" y="2646742"/>
              <a:ext cx="85622" cy="299694"/>
            </a:xfrm>
            <a:custGeom>
              <a:rect b="b" l="l" r="r" t="t"/>
              <a:pathLst>
                <a:path extrusionOk="0" h="299694" w="85622">
                  <a:moveTo>
                    <a:pt x="0" y="0"/>
                  </a:moveTo>
                  <a:lnTo>
                    <a:pt x="85622" y="0"/>
                  </a:lnTo>
                  <a:lnTo>
                    <a:pt x="85622" y="299695"/>
                  </a:lnTo>
                  <a:lnTo>
                    <a:pt x="0" y="299695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"/>
            <p:cNvSpPr/>
            <p:nvPr/>
          </p:nvSpPr>
          <p:spPr>
            <a:xfrm>
              <a:off x="5003040" y="2688987"/>
              <a:ext cx="85622" cy="257449"/>
            </a:xfrm>
            <a:custGeom>
              <a:rect b="b" l="l" r="r" t="t"/>
              <a:pathLst>
                <a:path extrusionOk="0" h="257449" w="85622">
                  <a:moveTo>
                    <a:pt x="0" y="0"/>
                  </a:moveTo>
                  <a:lnTo>
                    <a:pt x="85622" y="0"/>
                  </a:lnTo>
                  <a:lnTo>
                    <a:pt x="85622" y="257449"/>
                  </a:lnTo>
                  <a:lnTo>
                    <a:pt x="0" y="257449"/>
                  </a:lnTo>
                  <a:close/>
                </a:path>
              </a:pathLst>
            </a:custGeom>
            <a:solidFill>
              <a:srgbClr val="E0E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"/>
            <p:cNvSpPr/>
            <p:nvPr/>
          </p:nvSpPr>
          <p:spPr>
            <a:xfrm>
              <a:off x="5156865" y="2525732"/>
              <a:ext cx="85622" cy="420704"/>
            </a:xfrm>
            <a:custGeom>
              <a:rect b="b" l="l" r="r" t="t"/>
              <a:pathLst>
                <a:path extrusionOk="0" h="420704" w="85622">
                  <a:moveTo>
                    <a:pt x="0" y="0"/>
                  </a:moveTo>
                  <a:lnTo>
                    <a:pt x="85622" y="0"/>
                  </a:lnTo>
                  <a:lnTo>
                    <a:pt x="85622" y="420704"/>
                  </a:lnTo>
                  <a:lnTo>
                    <a:pt x="0" y="420704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4"/>
            <p:cNvSpPr/>
            <p:nvPr/>
          </p:nvSpPr>
          <p:spPr>
            <a:xfrm>
              <a:off x="5310724" y="2555839"/>
              <a:ext cx="85622" cy="390597"/>
            </a:xfrm>
            <a:custGeom>
              <a:rect b="b" l="l" r="r" t="t"/>
              <a:pathLst>
                <a:path extrusionOk="0" h="390597" w="85622">
                  <a:moveTo>
                    <a:pt x="0" y="0"/>
                  </a:moveTo>
                  <a:lnTo>
                    <a:pt x="85622" y="0"/>
                  </a:lnTo>
                  <a:lnTo>
                    <a:pt x="85622" y="390597"/>
                  </a:lnTo>
                  <a:lnTo>
                    <a:pt x="0" y="390597"/>
                  </a:lnTo>
                  <a:close/>
                </a:path>
              </a:pathLst>
            </a:custGeom>
            <a:solidFill>
              <a:srgbClr val="E0E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4"/>
            <p:cNvSpPr/>
            <p:nvPr/>
          </p:nvSpPr>
          <p:spPr>
            <a:xfrm>
              <a:off x="5464549" y="2421011"/>
              <a:ext cx="85622" cy="525425"/>
            </a:xfrm>
            <a:custGeom>
              <a:rect b="b" l="l" r="r" t="t"/>
              <a:pathLst>
                <a:path extrusionOk="0" h="525425" w="85622">
                  <a:moveTo>
                    <a:pt x="0" y="0"/>
                  </a:moveTo>
                  <a:lnTo>
                    <a:pt x="85622" y="0"/>
                  </a:lnTo>
                  <a:lnTo>
                    <a:pt x="85622" y="525426"/>
                  </a:lnTo>
                  <a:lnTo>
                    <a:pt x="0" y="525426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4"/>
            <p:cNvSpPr/>
            <p:nvPr/>
          </p:nvSpPr>
          <p:spPr>
            <a:xfrm>
              <a:off x="5618374" y="2348179"/>
              <a:ext cx="85622" cy="598257"/>
            </a:xfrm>
            <a:custGeom>
              <a:rect b="b" l="l" r="r" t="t"/>
              <a:pathLst>
                <a:path extrusionOk="0" h="598257" w="85622">
                  <a:moveTo>
                    <a:pt x="0" y="0"/>
                  </a:moveTo>
                  <a:lnTo>
                    <a:pt x="85622" y="0"/>
                  </a:lnTo>
                  <a:lnTo>
                    <a:pt x="85622" y="598258"/>
                  </a:lnTo>
                  <a:lnTo>
                    <a:pt x="0" y="598258"/>
                  </a:lnTo>
                  <a:close/>
                </a:path>
              </a:pathLst>
            </a:custGeom>
            <a:solidFill>
              <a:srgbClr val="E0E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4"/>
            <p:cNvSpPr/>
            <p:nvPr/>
          </p:nvSpPr>
          <p:spPr>
            <a:xfrm>
              <a:off x="5772233" y="2283233"/>
              <a:ext cx="85622" cy="663202"/>
            </a:xfrm>
            <a:custGeom>
              <a:rect b="b" l="l" r="r" t="t"/>
              <a:pathLst>
                <a:path extrusionOk="0" h="663202" w="85622">
                  <a:moveTo>
                    <a:pt x="0" y="0"/>
                  </a:moveTo>
                  <a:lnTo>
                    <a:pt x="85622" y="0"/>
                  </a:lnTo>
                  <a:lnTo>
                    <a:pt x="85622" y="663203"/>
                  </a:lnTo>
                  <a:lnTo>
                    <a:pt x="0" y="663203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4"/>
            <p:cNvSpPr/>
            <p:nvPr/>
          </p:nvSpPr>
          <p:spPr>
            <a:xfrm>
              <a:off x="4869240" y="2065972"/>
              <a:ext cx="923944" cy="416452"/>
            </a:xfrm>
            <a:custGeom>
              <a:rect b="b" l="l" r="r" t="t"/>
              <a:pathLst>
                <a:path extrusionOk="0" h="416452" w="923944">
                  <a:moveTo>
                    <a:pt x="161643" y="416452"/>
                  </a:moveTo>
                  <a:lnTo>
                    <a:pt x="0" y="351781"/>
                  </a:lnTo>
                  <a:lnTo>
                    <a:pt x="3086" y="344066"/>
                  </a:lnTo>
                  <a:lnTo>
                    <a:pt x="160169" y="406919"/>
                  </a:lnTo>
                  <a:lnTo>
                    <a:pt x="320234" y="274457"/>
                  </a:lnTo>
                  <a:lnTo>
                    <a:pt x="469533" y="277920"/>
                  </a:lnTo>
                  <a:lnTo>
                    <a:pt x="919589" y="0"/>
                  </a:lnTo>
                  <a:lnTo>
                    <a:pt x="923944" y="7064"/>
                  </a:lnTo>
                  <a:lnTo>
                    <a:pt x="471796" y="286287"/>
                  </a:lnTo>
                  <a:lnTo>
                    <a:pt x="323149" y="282824"/>
                  </a:lnTo>
                  <a:lnTo>
                    <a:pt x="161643" y="416452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4"/>
            <p:cNvSpPr/>
            <p:nvPr/>
          </p:nvSpPr>
          <p:spPr>
            <a:xfrm>
              <a:off x="4833613" y="2044095"/>
              <a:ext cx="175633" cy="73003"/>
            </a:xfrm>
            <a:custGeom>
              <a:rect b="b" l="l" r="r" t="t"/>
              <a:pathLst>
                <a:path extrusionOk="0" h="73003" w="175633">
                  <a:moveTo>
                    <a:pt x="0" y="0"/>
                  </a:moveTo>
                  <a:lnTo>
                    <a:pt x="175633" y="0"/>
                  </a:lnTo>
                  <a:lnTo>
                    <a:pt x="175633" y="73003"/>
                  </a:lnTo>
                  <a:lnTo>
                    <a:pt x="0" y="73003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4"/>
            <p:cNvSpPr/>
            <p:nvPr/>
          </p:nvSpPr>
          <p:spPr>
            <a:xfrm>
              <a:off x="5067300" y="2085963"/>
              <a:ext cx="164317" cy="8572"/>
            </a:xfrm>
            <a:custGeom>
              <a:rect b="b" l="l" r="r" t="t"/>
              <a:pathLst>
                <a:path extrusionOk="0" h="8572" w="164317">
                  <a:moveTo>
                    <a:pt x="0" y="0"/>
                  </a:moveTo>
                  <a:lnTo>
                    <a:pt x="164318" y="0"/>
                  </a:lnTo>
                  <a:lnTo>
                    <a:pt x="164318" y="8573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4"/>
            <p:cNvSpPr/>
            <p:nvPr/>
          </p:nvSpPr>
          <p:spPr>
            <a:xfrm>
              <a:off x="6981299" y="2794635"/>
              <a:ext cx="383499" cy="383499"/>
            </a:xfrm>
            <a:custGeom>
              <a:rect b="b" l="l" r="r" t="t"/>
              <a:pathLst>
                <a:path extrusionOk="0" h="383499" w="383499">
                  <a:moveTo>
                    <a:pt x="383499" y="191750"/>
                  </a:moveTo>
                  <a:cubicBezTo>
                    <a:pt x="383499" y="297650"/>
                    <a:pt x="297650" y="383499"/>
                    <a:pt x="191750" y="383499"/>
                  </a:cubicBezTo>
                  <a:cubicBezTo>
                    <a:pt x="85849" y="383499"/>
                    <a:pt x="0" y="297650"/>
                    <a:pt x="0" y="191750"/>
                  </a:cubicBezTo>
                  <a:cubicBezTo>
                    <a:pt x="0" y="85849"/>
                    <a:pt x="85849" y="0"/>
                    <a:pt x="191750" y="0"/>
                  </a:cubicBezTo>
                  <a:cubicBezTo>
                    <a:pt x="297650" y="0"/>
                    <a:pt x="383499" y="85849"/>
                    <a:pt x="383499" y="19175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>
              <a:off x="6434975" y="2794600"/>
              <a:ext cx="383446" cy="383567"/>
            </a:xfrm>
            <a:custGeom>
              <a:rect b="b" l="l" r="r" t="t"/>
              <a:pathLst>
                <a:path extrusionOk="0" h="383567" w="383446">
                  <a:moveTo>
                    <a:pt x="191662" y="383568"/>
                  </a:moveTo>
                  <a:cubicBezTo>
                    <a:pt x="85724" y="383481"/>
                    <a:pt x="-86" y="297531"/>
                    <a:pt x="0" y="191593"/>
                  </a:cubicBezTo>
                  <a:cubicBezTo>
                    <a:pt x="77" y="97226"/>
                    <a:pt x="68781" y="16932"/>
                    <a:pt x="162001" y="2263"/>
                  </a:cubicBezTo>
                  <a:cubicBezTo>
                    <a:pt x="171816" y="758"/>
                    <a:pt x="181732" y="2"/>
                    <a:pt x="191662" y="0"/>
                  </a:cubicBezTo>
                  <a:cubicBezTo>
                    <a:pt x="297581" y="0"/>
                    <a:pt x="383446" y="85865"/>
                    <a:pt x="383446" y="191784"/>
                  </a:cubicBezTo>
                  <a:cubicBezTo>
                    <a:pt x="383446" y="297703"/>
                    <a:pt x="297581" y="383568"/>
                    <a:pt x="191662" y="3835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4"/>
            <p:cNvSpPr/>
            <p:nvPr/>
          </p:nvSpPr>
          <p:spPr>
            <a:xfrm>
              <a:off x="6596976" y="2794600"/>
              <a:ext cx="172375" cy="191818"/>
            </a:xfrm>
            <a:custGeom>
              <a:rect b="b" l="l" r="r" t="t"/>
              <a:pathLst>
                <a:path extrusionOk="0" h="191818" w="172375">
                  <a:moveTo>
                    <a:pt x="29661" y="191818"/>
                  </a:moveTo>
                  <a:lnTo>
                    <a:pt x="0" y="2263"/>
                  </a:lnTo>
                  <a:cubicBezTo>
                    <a:pt x="9815" y="759"/>
                    <a:pt x="19731" y="2"/>
                    <a:pt x="29661" y="0"/>
                  </a:cubicBezTo>
                  <a:cubicBezTo>
                    <a:pt x="84166" y="-68"/>
                    <a:pt x="136101" y="23167"/>
                    <a:pt x="172376" y="63848"/>
                  </a:cubicBez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"/>
            <p:cNvSpPr/>
            <p:nvPr/>
          </p:nvSpPr>
          <p:spPr>
            <a:xfrm>
              <a:off x="4758758" y="3728968"/>
              <a:ext cx="2631346" cy="505777"/>
            </a:xfrm>
            <a:custGeom>
              <a:rect b="b" l="l" r="r" t="t"/>
              <a:pathLst>
                <a:path extrusionOk="0" h="505777" w="2631346">
                  <a:moveTo>
                    <a:pt x="0" y="0"/>
                  </a:moveTo>
                  <a:lnTo>
                    <a:pt x="2631346" y="0"/>
                  </a:lnTo>
                  <a:lnTo>
                    <a:pt x="2631346" y="505777"/>
                  </a:lnTo>
                  <a:lnTo>
                    <a:pt x="0" y="5057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>
              <a:off x="4760027" y="3730100"/>
              <a:ext cx="2637723" cy="512223"/>
            </a:xfrm>
            <a:custGeom>
              <a:rect b="b" l="l" r="r" t="t"/>
              <a:pathLst>
                <a:path extrusionOk="0" h="512223" w="2637723">
                  <a:moveTo>
                    <a:pt x="2637724" y="512224"/>
                  </a:moveTo>
                  <a:lnTo>
                    <a:pt x="0" y="512224"/>
                  </a:lnTo>
                  <a:lnTo>
                    <a:pt x="0" y="0"/>
                  </a:lnTo>
                  <a:lnTo>
                    <a:pt x="2637724" y="0"/>
                  </a:lnTo>
                  <a:close/>
                  <a:moveTo>
                    <a:pt x="6447" y="505778"/>
                  </a:moveTo>
                  <a:lnTo>
                    <a:pt x="2631278" y="505778"/>
                  </a:lnTo>
                  <a:lnTo>
                    <a:pt x="2631278" y="6446"/>
                  </a:lnTo>
                  <a:lnTo>
                    <a:pt x="6447" y="6446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4"/>
            <p:cNvSpPr/>
            <p:nvPr/>
          </p:nvSpPr>
          <p:spPr>
            <a:xfrm>
              <a:off x="4763250" y="4134722"/>
              <a:ext cx="2631277" cy="6446"/>
            </a:xfrm>
            <a:custGeom>
              <a:rect b="b" l="l" r="r" t="t"/>
              <a:pathLst>
                <a:path extrusionOk="0" h="6446" w="2631277">
                  <a:moveTo>
                    <a:pt x="0" y="0"/>
                  </a:moveTo>
                  <a:lnTo>
                    <a:pt x="2631278" y="0"/>
                  </a:lnTo>
                  <a:lnTo>
                    <a:pt x="2631278" y="6447"/>
                  </a:lnTo>
                  <a:lnTo>
                    <a:pt x="0" y="6447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"/>
            <p:cNvSpPr/>
            <p:nvPr/>
          </p:nvSpPr>
          <p:spPr>
            <a:xfrm>
              <a:off x="4763250" y="4033566"/>
              <a:ext cx="2631277" cy="6446"/>
            </a:xfrm>
            <a:custGeom>
              <a:rect b="b" l="l" r="r" t="t"/>
              <a:pathLst>
                <a:path extrusionOk="0" h="6446" w="2631277">
                  <a:moveTo>
                    <a:pt x="0" y="0"/>
                  </a:moveTo>
                  <a:lnTo>
                    <a:pt x="2631278" y="0"/>
                  </a:lnTo>
                  <a:lnTo>
                    <a:pt x="2631278" y="6447"/>
                  </a:lnTo>
                  <a:lnTo>
                    <a:pt x="0" y="6447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4"/>
            <p:cNvSpPr/>
            <p:nvPr/>
          </p:nvSpPr>
          <p:spPr>
            <a:xfrm>
              <a:off x="4763250" y="3932411"/>
              <a:ext cx="2631277" cy="6446"/>
            </a:xfrm>
            <a:custGeom>
              <a:rect b="b" l="l" r="r" t="t"/>
              <a:pathLst>
                <a:path extrusionOk="0" h="6446" w="2631277">
                  <a:moveTo>
                    <a:pt x="0" y="0"/>
                  </a:moveTo>
                  <a:lnTo>
                    <a:pt x="2631278" y="0"/>
                  </a:lnTo>
                  <a:lnTo>
                    <a:pt x="2631278" y="6447"/>
                  </a:lnTo>
                  <a:lnTo>
                    <a:pt x="0" y="6447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4"/>
            <p:cNvSpPr/>
            <p:nvPr/>
          </p:nvSpPr>
          <p:spPr>
            <a:xfrm>
              <a:off x="4763250" y="3831255"/>
              <a:ext cx="2631277" cy="6446"/>
            </a:xfrm>
            <a:custGeom>
              <a:rect b="b" l="l" r="r" t="t"/>
              <a:pathLst>
                <a:path extrusionOk="0" h="6446" w="2631277">
                  <a:moveTo>
                    <a:pt x="0" y="0"/>
                  </a:moveTo>
                  <a:lnTo>
                    <a:pt x="2631278" y="0"/>
                  </a:lnTo>
                  <a:lnTo>
                    <a:pt x="2631278" y="6447"/>
                  </a:lnTo>
                  <a:lnTo>
                    <a:pt x="0" y="6447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4"/>
            <p:cNvSpPr/>
            <p:nvPr/>
          </p:nvSpPr>
          <p:spPr>
            <a:xfrm>
              <a:off x="6952769" y="3733323"/>
              <a:ext cx="6412" cy="505777"/>
            </a:xfrm>
            <a:custGeom>
              <a:rect b="b" l="l" r="r" t="t"/>
              <a:pathLst>
                <a:path extrusionOk="0" h="505777" w="6412">
                  <a:moveTo>
                    <a:pt x="0" y="0"/>
                  </a:moveTo>
                  <a:lnTo>
                    <a:pt x="6412" y="0"/>
                  </a:lnTo>
                  <a:lnTo>
                    <a:pt x="6412" y="505778"/>
                  </a:lnTo>
                  <a:lnTo>
                    <a:pt x="0" y="505778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"/>
            <p:cNvSpPr/>
            <p:nvPr/>
          </p:nvSpPr>
          <p:spPr>
            <a:xfrm>
              <a:off x="6514235" y="3733323"/>
              <a:ext cx="6412" cy="505777"/>
            </a:xfrm>
            <a:custGeom>
              <a:rect b="b" l="l" r="r" t="t"/>
              <a:pathLst>
                <a:path extrusionOk="0" h="505777" w="6412">
                  <a:moveTo>
                    <a:pt x="0" y="0"/>
                  </a:moveTo>
                  <a:lnTo>
                    <a:pt x="6412" y="0"/>
                  </a:lnTo>
                  <a:lnTo>
                    <a:pt x="6412" y="505778"/>
                  </a:lnTo>
                  <a:lnTo>
                    <a:pt x="0" y="505778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"/>
            <p:cNvSpPr/>
            <p:nvPr/>
          </p:nvSpPr>
          <p:spPr>
            <a:xfrm>
              <a:off x="6075666" y="3733323"/>
              <a:ext cx="6412" cy="505777"/>
            </a:xfrm>
            <a:custGeom>
              <a:rect b="b" l="l" r="r" t="t"/>
              <a:pathLst>
                <a:path extrusionOk="0" h="505777" w="6412">
                  <a:moveTo>
                    <a:pt x="0" y="0"/>
                  </a:moveTo>
                  <a:lnTo>
                    <a:pt x="6412" y="0"/>
                  </a:lnTo>
                  <a:lnTo>
                    <a:pt x="6412" y="505778"/>
                  </a:lnTo>
                  <a:lnTo>
                    <a:pt x="0" y="505778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"/>
            <p:cNvSpPr/>
            <p:nvPr/>
          </p:nvSpPr>
          <p:spPr>
            <a:xfrm>
              <a:off x="5637131" y="3733323"/>
              <a:ext cx="6412" cy="505777"/>
            </a:xfrm>
            <a:custGeom>
              <a:rect b="b" l="l" r="r" t="t"/>
              <a:pathLst>
                <a:path extrusionOk="0" h="505777" w="6412">
                  <a:moveTo>
                    <a:pt x="0" y="0"/>
                  </a:moveTo>
                  <a:lnTo>
                    <a:pt x="6412" y="0"/>
                  </a:lnTo>
                  <a:lnTo>
                    <a:pt x="6412" y="505778"/>
                  </a:lnTo>
                  <a:lnTo>
                    <a:pt x="0" y="505778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4"/>
            <p:cNvSpPr/>
            <p:nvPr/>
          </p:nvSpPr>
          <p:spPr>
            <a:xfrm>
              <a:off x="5198562" y="3733323"/>
              <a:ext cx="6412" cy="505777"/>
            </a:xfrm>
            <a:custGeom>
              <a:rect b="b" l="l" r="r" t="t"/>
              <a:pathLst>
                <a:path extrusionOk="0" h="505777" w="6412">
                  <a:moveTo>
                    <a:pt x="0" y="0"/>
                  </a:moveTo>
                  <a:lnTo>
                    <a:pt x="6412" y="0"/>
                  </a:lnTo>
                  <a:lnTo>
                    <a:pt x="6412" y="505778"/>
                  </a:lnTo>
                  <a:lnTo>
                    <a:pt x="0" y="505778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4"/>
            <p:cNvSpPr/>
            <p:nvPr/>
          </p:nvSpPr>
          <p:spPr>
            <a:xfrm>
              <a:off x="4827331" y="3811957"/>
              <a:ext cx="2604051" cy="384182"/>
            </a:xfrm>
            <a:custGeom>
              <a:rect b="b" l="l" r="r" t="t"/>
              <a:pathLst>
                <a:path extrusionOk="0" h="384182" w="2604051">
                  <a:moveTo>
                    <a:pt x="8168" y="347042"/>
                  </a:moveTo>
                  <a:cubicBezTo>
                    <a:pt x="46435" y="293756"/>
                    <a:pt x="54699" y="225141"/>
                    <a:pt x="88886" y="169009"/>
                  </a:cubicBezTo>
                  <a:cubicBezTo>
                    <a:pt x="105551" y="141577"/>
                    <a:pt x="127600" y="114487"/>
                    <a:pt x="158152" y="102246"/>
                  </a:cubicBezTo>
                  <a:cubicBezTo>
                    <a:pt x="210787" y="81158"/>
                    <a:pt x="224229" y="149086"/>
                    <a:pt x="225326" y="186805"/>
                  </a:cubicBezTo>
                  <a:cubicBezTo>
                    <a:pt x="226972" y="242286"/>
                    <a:pt x="217783" y="302500"/>
                    <a:pt x="263628" y="344197"/>
                  </a:cubicBezTo>
                  <a:cubicBezTo>
                    <a:pt x="278921" y="357913"/>
                    <a:pt x="299153" y="366348"/>
                    <a:pt x="319829" y="360861"/>
                  </a:cubicBezTo>
                  <a:cubicBezTo>
                    <a:pt x="344587" y="354278"/>
                    <a:pt x="359983" y="331612"/>
                    <a:pt x="372259" y="310764"/>
                  </a:cubicBezTo>
                  <a:cubicBezTo>
                    <a:pt x="407338" y="251099"/>
                    <a:pt x="429626" y="182725"/>
                    <a:pt x="454006" y="118191"/>
                  </a:cubicBezTo>
                  <a:cubicBezTo>
                    <a:pt x="466316" y="85616"/>
                    <a:pt x="481953" y="43850"/>
                    <a:pt x="514219" y="25608"/>
                  </a:cubicBezTo>
                  <a:cubicBezTo>
                    <a:pt x="560168" y="-452"/>
                    <a:pt x="565209" y="57155"/>
                    <a:pt x="565106" y="87330"/>
                  </a:cubicBezTo>
                  <a:cubicBezTo>
                    <a:pt x="565106" y="120625"/>
                    <a:pt x="565346" y="153887"/>
                    <a:pt x="565620" y="187148"/>
                  </a:cubicBezTo>
                  <a:cubicBezTo>
                    <a:pt x="565620" y="203127"/>
                    <a:pt x="562466" y="236492"/>
                    <a:pt x="581257" y="245441"/>
                  </a:cubicBezTo>
                  <a:cubicBezTo>
                    <a:pt x="592332" y="250688"/>
                    <a:pt x="601076" y="240675"/>
                    <a:pt x="607283" y="232617"/>
                  </a:cubicBezTo>
                  <a:cubicBezTo>
                    <a:pt x="612666" y="225759"/>
                    <a:pt x="616438" y="217426"/>
                    <a:pt x="621822" y="210466"/>
                  </a:cubicBezTo>
                  <a:cubicBezTo>
                    <a:pt x="627205" y="203505"/>
                    <a:pt x="631389" y="199973"/>
                    <a:pt x="640544" y="199218"/>
                  </a:cubicBezTo>
                  <a:cubicBezTo>
                    <a:pt x="648945" y="198532"/>
                    <a:pt x="652957" y="198430"/>
                    <a:pt x="658649" y="206076"/>
                  </a:cubicBezTo>
                  <a:cubicBezTo>
                    <a:pt x="661559" y="210818"/>
                    <a:pt x="663592" y="216045"/>
                    <a:pt x="664650" y="221507"/>
                  </a:cubicBezTo>
                  <a:cubicBezTo>
                    <a:pt x="671234" y="246470"/>
                    <a:pt x="664478" y="274759"/>
                    <a:pt x="678606" y="297802"/>
                  </a:cubicBezTo>
                  <a:cubicBezTo>
                    <a:pt x="686458" y="310627"/>
                    <a:pt x="703398" y="323417"/>
                    <a:pt x="719308" y="320914"/>
                  </a:cubicBezTo>
                  <a:cubicBezTo>
                    <a:pt x="751438" y="315839"/>
                    <a:pt x="759599" y="263512"/>
                    <a:pt x="763439" y="238343"/>
                  </a:cubicBezTo>
                  <a:cubicBezTo>
                    <a:pt x="768617" y="204670"/>
                    <a:pt x="773418" y="171203"/>
                    <a:pt x="782710" y="138354"/>
                  </a:cubicBezTo>
                  <a:cubicBezTo>
                    <a:pt x="792003" y="105503"/>
                    <a:pt x="804142" y="65727"/>
                    <a:pt x="829310" y="40970"/>
                  </a:cubicBezTo>
                  <a:cubicBezTo>
                    <a:pt x="838877" y="31574"/>
                    <a:pt x="852079" y="22179"/>
                    <a:pt x="866241" y="23825"/>
                  </a:cubicBezTo>
                  <a:cubicBezTo>
                    <a:pt x="886815" y="26157"/>
                    <a:pt x="893433" y="49508"/>
                    <a:pt x="898473" y="66242"/>
                  </a:cubicBezTo>
                  <a:cubicBezTo>
                    <a:pt x="910244" y="104115"/>
                    <a:pt x="916391" y="143511"/>
                    <a:pt x="916716" y="183170"/>
                  </a:cubicBezTo>
                  <a:cubicBezTo>
                    <a:pt x="916716" y="210602"/>
                    <a:pt x="908760" y="244653"/>
                    <a:pt x="927003" y="268278"/>
                  </a:cubicBezTo>
                  <a:cubicBezTo>
                    <a:pt x="936700" y="281432"/>
                    <a:pt x="953196" y="287695"/>
                    <a:pt x="969179" y="284292"/>
                  </a:cubicBezTo>
                  <a:cubicBezTo>
                    <a:pt x="992359" y="278531"/>
                    <a:pt x="997949" y="256002"/>
                    <a:pt x="1002681" y="235634"/>
                  </a:cubicBezTo>
                  <a:cubicBezTo>
                    <a:pt x="1003416" y="231513"/>
                    <a:pt x="1004471" y="227454"/>
                    <a:pt x="1005835" y="223495"/>
                  </a:cubicBezTo>
                  <a:cubicBezTo>
                    <a:pt x="1010361" y="211974"/>
                    <a:pt x="1012145" y="210637"/>
                    <a:pt x="1024558" y="210122"/>
                  </a:cubicBezTo>
                  <a:cubicBezTo>
                    <a:pt x="1038274" y="209574"/>
                    <a:pt x="1038754" y="212763"/>
                    <a:pt x="1040948" y="224079"/>
                  </a:cubicBezTo>
                  <a:cubicBezTo>
                    <a:pt x="1043143" y="235394"/>
                    <a:pt x="1042011" y="247018"/>
                    <a:pt x="1045440" y="258369"/>
                  </a:cubicBezTo>
                  <a:cubicBezTo>
                    <a:pt x="1049795" y="272633"/>
                    <a:pt x="1059808" y="285801"/>
                    <a:pt x="1076301" y="280828"/>
                  </a:cubicBezTo>
                  <a:cubicBezTo>
                    <a:pt x="1091526" y="276302"/>
                    <a:pt x="1099687" y="260014"/>
                    <a:pt x="1104728" y="246230"/>
                  </a:cubicBezTo>
                  <a:cubicBezTo>
                    <a:pt x="1119198" y="206659"/>
                    <a:pt x="1117861" y="162837"/>
                    <a:pt x="1120021" y="121414"/>
                  </a:cubicBezTo>
                  <a:cubicBezTo>
                    <a:pt x="1121427" y="93982"/>
                    <a:pt x="1123656" y="64493"/>
                    <a:pt x="1136309" y="39564"/>
                  </a:cubicBezTo>
                  <a:cubicBezTo>
                    <a:pt x="1144573" y="23379"/>
                    <a:pt x="1168918" y="-2853"/>
                    <a:pt x="1187744" y="14224"/>
                  </a:cubicBezTo>
                  <a:cubicBezTo>
                    <a:pt x="1212227" y="36478"/>
                    <a:pt x="1209827" y="90690"/>
                    <a:pt x="1210409" y="120523"/>
                  </a:cubicBezTo>
                  <a:cubicBezTo>
                    <a:pt x="1211610" y="184748"/>
                    <a:pt x="1200808" y="249247"/>
                    <a:pt x="1209792" y="313233"/>
                  </a:cubicBezTo>
                  <a:cubicBezTo>
                    <a:pt x="1213221" y="337236"/>
                    <a:pt x="1220079" y="372897"/>
                    <a:pt x="1246517" y="381813"/>
                  </a:cubicBezTo>
                  <a:cubicBezTo>
                    <a:pt x="1283310" y="394362"/>
                    <a:pt x="1310399" y="354381"/>
                    <a:pt x="1320172" y="325028"/>
                  </a:cubicBezTo>
                  <a:cubicBezTo>
                    <a:pt x="1327955" y="301746"/>
                    <a:pt x="1329739" y="277365"/>
                    <a:pt x="1335259" y="253568"/>
                  </a:cubicBezTo>
                  <a:cubicBezTo>
                    <a:pt x="1338174" y="241086"/>
                    <a:pt x="1342597" y="218249"/>
                    <a:pt x="1359674" y="225382"/>
                  </a:cubicBezTo>
                  <a:cubicBezTo>
                    <a:pt x="1374384" y="231519"/>
                    <a:pt x="1380453" y="252334"/>
                    <a:pt x="1393415" y="261763"/>
                  </a:cubicBezTo>
                  <a:cubicBezTo>
                    <a:pt x="1435181" y="292144"/>
                    <a:pt x="1460761" y="232857"/>
                    <a:pt x="1465698" y="200761"/>
                  </a:cubicBezTo>
                  <a:cubicBezTo>
                    <a:pt x="1472865" y="153853"/>
                    <a:pt x="1465459" y="102177"/>
                    <a:pt x="1482843" y="57326"/>
                  </a:cubicBezTo>
                  <a:cubicBezTo>
                    <a:pt x="1487301" y="45976"/>
                    <a:pt x="1494262" y="33940"/>
                    <a:pt x="1504686" y="27082"/>
                  </a:cubicBezTo>
                  <a:cubicBezTo>
                    <a:pt x="1530198" y="10246"/>
                    <a:pt x="1555367" y="33529"/>
                    <a:pt x="1562979" y="57292"/>
                  </a:cubicBezTo>
                  <a:cubicBezTo>
                    <a:pt x="1568809" y="75294"/>
                    <a:pt x="1567711" y="95560"/>
                    <a:pt x="1568054" y="114282"/>
                  </a:cubicBezTo>
                  <a:cubicBezTo>
                    <a:pt x="1568431" y="134582"/>
                    <a:pt x="1568980" y="154881"/>
                    <a:pt x="1569357" y="175215"/>
                  </a:cubicBezTo>
                  <a:cubicBezTo>
                    <a:pt x="1569974" y="208785"/>
                    <a:pt x="1566957" y="243041"/>
                    <a:pt x="1569117" y="276474"/>
                  </a:cubicBezTo>
                  <a:cubicBezTo>
                    <a:pt x="1570592" y="299722"/>
                    <a:pt x="1579404" y="320879"/>
                    <a:pt x="1599498" y="334012"/>
                  </a:cubicBezTo>
                  <a:cubicBezTo>
                    <a:pt x="1649905" y="366930"/>
                    <a:pt x="1708849" y="315564"/>
                    <a:pt x="1741013" y="279491"/>
                  </a:cubicBezTo>
                  <a:cubicBezTo>
                    <a:pt x="1777566" y="238343"/>
                    <a:pt x="1802152" y="189823"/>
                    <a:pt x="1821080" y="138902"/>
                  </a:cubicBezTo>
                  <a:cubicBezTo>
                    <a:pt x="1830647" y="113082"/>
                    <a:pt x="1840214" y="86678"/>
                    <a:pt x="1855164" y="63464"/>
                  </a:cubicBezTo>
                  <a:cubicBezTo>
                    <a:pt x="1863360" y="50674"/>
                    <a:pt x="1886197" y="19984"/>
                    <a:pt x="1904919" y="28488"/>
                  </a:cubicBezTo>
                  <a:cubicBezTo>
                    <a:pt x="1917126" y="33975"/>
                    <a:pt x="1921173" y="55920"/>
                    <a:pt x="1923813" y="67407"/>
                  </a:cubicBezTo>
                  <a:cubicBezTo>
                    <a:pt x="1927942" y="86683"/>
                    <a:pt x="1930659" y="106235"/>
                    <a:pt x="1931940" y="125906"/>
                  </a:cubicBezTo>
                  <a:cubicBezTo>
                    <a:pt x="1934991" y="163180"/>
                    <a:pt x="1935369" y="200556"/>
                    <a:pt x="1935883" y="237966"/>
                  </a:cubicBezTo>
                  <a:cubicBezTo>
                    <a:pt x="1936466" y="269616"/>
                    <a:pt x="1939141" y="317347"/>
                    <a:pt x="1974322" y="330172"/>
                  </a:cubicBezTo>
                  <a:cubicBezTo>
                    <a:pt x="2029186" y="350163"/>
                    <a:pt x="2055452" y="271502"/>
                    <a:pt x="2070677" y="235154"/>
                  </a:cubicBezTo>
                  <a:cubicBezTo>
                    <a:pt x="2083262" y="205047"/>
                    <a:pt x="2098624" y="164242"/>
                    <a:pt x="2127907" y="146343"/>
                  </a:cubicBezTo>
                  <a:cubicBezTo>
                    <a:pt x="2152836" y="131118"/>
                    <a:pt x="2170187" y="154573"/>
                    <a:pt x="2179342" y="175455"/>
                  </a:cubicBezTo>
                  <a:cubicBezTo>
                    <a:pt x="2188153" y="195698"/>
                    <a:pt x="2192817" y="217501"/>
                    <a:pt x="2193058" y="239577"/>
                  </a:cubicBezTo>
                  <a:cubicBezTo>
                    <a:pt x="2193264" y="254802"/>
                    <a:pt x="2192064" y="273868"/>
                    <a:pt x="2208763" y="281274"/>
                  </a:cubicBezTo>
                  <a:cubicBezTo>
                    <a:pt x="2245213" y="297356"/>
                    <a:pt x="2278406" y="237040"/>
                    <a:pt x="2292602" y="213277"/>
                  </a:cubicBezTo>
                  <a:cubicBezTo>
                    <a:pt x="2305495" y="191606"/>
                    <a:pt x="2315302" y="168906"/>
                    <a:pt x="2326138" y="146172"/>
                  </a:cubicBezTo>
                  <a:cubicBezTo>
                    <a:pt x="2339854" y="117608"/>
                    <a:pt x="2384431" y="63019"/>
                    <a:pt x="2402810" y="117745"/>
                  </a:cubicBezTo>
                  <a:cubicBezTo>
                    <a:pt x="2409668" y="138319"/>
                    <a:pt x="2407370" y="160676"/>
                    <a:pt x="2405999" y="182039"/>
                  </a:cubicBezTo>
                  <a:cubicBezTo>
                    <a:pt x="2404421" y="206042"/>
                    <a:pt x="2402570" y="230491"/>
                    <a:pt x="2403461" y="254768"/>
                  </a:cubicBezTo>
                  <a:cubicBezTo>
                    <a:pt x="2404353" y="282817"/>
                    <a:pt x="2409428" y="343922"/>
                    <a:pt x="2451708" y="337475"/>
                  </a:cubicBezTo>
                  <a:cubicBezTo>
                    <a:pt x="2477356" y="333532"/>
                    <a:pt x="2503760" y="305311"/>
                    <a:pt x="2522962" y="289469"/>
                  </a:cubicBezTo>
                  <a:cubicBezTo>
                    <a:pt x="2551048" y="265910"/>
                    <a:pt x="2577726" y="240720"/>
                    <a:pt x="2602858" y="214031"/>
                  </a:cubicBezTo>
                  <a:cubicBezTo>
                    <a:pt x="2606630" y="210020"/>
                    <a:pt x="2600595" y="203950"/>
                    <a:pt x="2596788" y="207962"/>
                  </a:cubicBezTo>
                  <a:cubicBezTo>
                    <a:pt x="2571665" y="234659"/>
                    <a:pt x="2544987" y="259849"/>
                    <a:pt x="2516892" y="283400"/>
                  </a:cubicBezTo>
                  <a:cubicBezTo>
                    <a:pt x="2501970" y="296286"/>
                    <a:pt x="2486393" y="308395"/>
                    <a:pt x="2470224" y="319679"/>
                  </a:cubicBezTo>
                  <a:cubicBezTo>
                    <a:pt x="2449033" y="333943"/>
                    <a:pt x="2428322" y="327497"/>
                    <a:pt x="2419852" y="305620"/>
                  </a:cubicBezTo>
                  <a:cubicBezTo>
                    <a:pt x="2403256" y="262758"/>
                    <a:pt x="2413371" y="209608"/>
                    <a:pt x="2415600" y="165031"/>
                  </a:cubicBezTo>
                  <a:cubicBezTo>
                    <a:pt x="2416937" y="138525"/>
                    <a:pt x="2413577" y="77763"/>
                    <a:pt x="2372944" y="85135"/>
                  </a:cubicBezTo>
                  <a:cubicBezTo>
                    <a:pt x="2348597" y="89559"/>
                    <a:pt x="2331796" y="115996"/>
                    <a:pt x="2321509" y="136090"/>
                  </a:cubicBezTo>
                  <a:cubicBezTo>
                    <a:pt x="2309987" y="159064"/>
                    <a:pt x="2300523" y="182690"/>
                    <a:pt x="2287561" y="204979"/>
                  </a:cubicBezTo>
                  <a:cubicBezTo>
                    <a:pt x="2274600" y="227267"/>
                    <a:pt x="2259821" y="253328"/>
                    <a:pt x="2238390" y="268175"/>
                  </a:cubicBezTo>
                  <a:cubicBezTo>
                    <a:pt x="2222204" y="279354"/>
                    <a:pt x="2203242" y="274073"/>
                    <a:pt x="2201425" y="252334"/>
                  </a:cubicBezTo>
                  <a:cubicBezTo>
                    <a:pt x="2200602" y="242424"/>
                    <a:pt x="2201665" y="232548"/>
                    <a:pt x="2200499" y="222570"/>
                  </a:cubicBezTo>
                  <a:cubicBezTo>
                    <a:pt x="2197070" y="193800"/>
                    <a:pt x="2186166" y="146240"/>
                    <a:pt x="2154996" y="134616"/>
                  </a:cubicBezTo>
                  <a:cubicBezTo>
                    <a:pt x="2111756" y="118431"/>
                    <a:pt x="2080278" y="191194"/>
                    <a:pt x="2067968" y="219655"/>
                  </a:cubicBezTo>
                  <a:cubicBezTo>
                    <a:pt x="2055384" y="248836"/>
                    <a:pt x="2045611" y="286178"/>
                    <a:pt x="2022328" y="308809"/>
                  </a:cubicBezTo>
                  <a:cubicBezTo>
                    <a:pt x="2005903" y="324857"/>
                    <a:pt x="1979260" y="330412"/>
                    <a:pt x="1962458" y="311861"/>
                  </a:cubicBezTo>
                  <a:cubicBezTo>
                    <a:pt x="1950182" y="298145"/>
                    <a:pt x="1947096" y="276919"/>
                    <a:pt x="1945313" y="259466"/>
                  </a:cubicBezTo>
                  <a:cubicBezTo>
                    <a:pt x="1938455" y="191709"/>
                    <a:pt x="1948742" y="121689"/>
                    <a:pt x="1929402" y="55269"/>
                  </a:cubicBezTo>
                  <a:cubicBezTo>
                    <a:pt x="1923813" y="36101"/>
                    <a:pt x="1913217" y="12441"/>
                    <a:pt x="1889489" y="20979"/>
                  </a:cubicBezTo>
                  <a:cubicBezTo>
                    <a:pt x="1849746" y="35038"/>
                    <a:pt x="1831642" y="86678"/>
                    <a:pt x="1818097" y="122271"/>
                  </a:cubicBezTo>
                  <a:cubicBezTo>
                    <a:pt x="1796460" y="179159"/>
                    <a:pt x="1772457" y="233611"/>
                    <a:pt x="1730280" y="278805"/>
                  </a:cubicBezTo>
                  <a:cubicBezTo>
                    <a:pt x="1705934" y="304900"/>
                    <a:pt x="1670650" y="337098"/>
                    <a:pt x="1632588" y="336378"/>
                  </a:cubicBezTo>
                  <a:cubicBezTo>
                    <a:pt x="1582593" y="335384"/>
                    <a:pt x="1576352" y="285492"/>
                    <a:pt x="1577724" y="247224"/>
                  </a:cubicBezTo>
                  <a:cubicBezTo>
                    <a:pt x="1579130" y="209848"/>
                    <a:pt x="1577724" y="172335"/>
                    <a:pt x="1576832" y="134959"/>
                  </a:cubicBezTo>
                  <a:cubicBezTo>
                    <a:pt x="1576181" y="104818"/>
                    <a:pt x="1580261" y="68916"/>
                    <a:pt x="1565345" y="41347"/>
                  </a:cubicBezTo>
                  <a:cubicBezTo>
                    <a:pt x="1555881" y="23825"/>
                    <a:pt x="1535787" y="9835"/>
                    <a:pt x="1515076" y="13504"/>
                  </a:cubicBezTo>
                  <a:cubicBezTo>
                    <a:pt x="1497451" y="16624"/>
                    <a:pt x="1484215" y="33186"/>
                    <a:pt x="1477357" y="48445"/>
                  </a:cubicBezTo>
                  <a:cubicBezTo>
                    <a:pt x="1458223" y="89593"/>
                    <a:pt x="1463298" y="138971"/>
                    <a:pt x="1458978" y="182862"/>
                  </a:cubicBezTo>
                  <a:cubicBezTo>
                    <a:pt x="1456509" y="207962"/>
                    <a:pt x="1452120" y="250962"/>
                    <a:pt x="1422699" y="259706"/>
                  </a:cubicBezTo>
                  <a:cubicBezTo>
                    <a:pt x="1385769" y="270679"/>
                    <a:pt x="1384603" y="215129"/>
                    <a:pt x="1353536" y="214134"/>
                  </a:cubicBezTo>
                  <a:cubicBezTo>
                    <a:pt x="1320618" y="213003"/>
                    <a:pt x="1320343" y="292076"/>
                    <a:pt x="1314651" y="312890"/>
                  </a:cubicBezTo>
                  <a:cubicBezTo>
                    <a:pt x="1307793" y="338573"/>
                    <a:pt x="1294077" y="369194"/>
                    <a:pt x="1264999" y="374612"/>
                  </a:cubicBezTo>
                  <a:cubicBezTo>
                    <a:pt x="1246928" y="378041"/>
                    <a:pt x="1234893" y="366656"/>
                    <a:pt x="1227863" y="351123"/>
                  </a:cubicBezTo>
                  <a:cubicBezTo>
                    <a:pt x="1211884" y="315770"/>
                    <a:pt x="1213838" y="271193"/>
                    <a:pt x="1214833" y="233302"/>
                  </a:cubicBezTo>
                  <a:cubicBezTo>
                    <a:pt x="1215587" y="205013"/>
                    <a:pt x="1218262" y="176827"/>
                    <a:pt x="1218605" y="148503"/>
                  </a:cubicBezTo>
                  <a:cubicBezTo>
                    <a:pt x="1219153" y="118019"/>
                    <a:pt x="1225223" y="-13037"/>
                    <a:pt x="1167170" y="1056"/>
                  </a:cubicBezTo>
                  <a:cubicBezTo>
                    <a:pt x="1126913" y="10760"/>
                    <a:pt x="1116592" y="62778"/>
                    <a:pt x="1113026" y="97068"/>
                  </a:cubicBezTo>
                  <a:cubicBezTo>
                    <a:pt x="1108259" y="142948"/>
                    <a:pt x="1112272" y="189960"/>
                    <a:pt x="1099310" y="234811"/>
                  </a:cubicBezTo>
                  <a:cubicBezTo>
                    <a:pt x="1095881" y="246436"/>
                    <a:pt x="1091389" y="259911"/>
                    <a:pt x="1081651" y="267833"/>
                  </a:cubicBezTo>
                  <a:cubicBezTo>
                    <a:pt x="1071912" y="275753"/>
                    <a:pt x="1059362" y="269033"/>
                    <a:pt x="1054219" y="258403"/>
                  </a:cubicBezTo>
                  <a:cubicBezTo>
                    <a:pt x="1050790" y="251168"/>
                    <a:pt x="1050995" y="242115"/>
                    <a:pt x="1050309" y="234400"/>
                  </a:cubicBezTo>
                  <a:cubicBezTo>
                    <a:pt x="1049178" y="221335"/>
                    <a:pt x="1047532" y="201927"/>
                    <a:pt x="1033164" y="196441"/>
                  </a:cubicBezTo>
                  <a:cubicBezTo>
                    <a:pt x="1016362" y="190131"/>
                    <a:pt x="1002578" y="207311"/>
                    <a:pt x="997537" y="221095"/>
                  </a:cubicBezTo>
                  <a:cubicBezTo>
                    <a:pt x="991262" y="238240"/>
                    <a:pt x="993319" y="260666"/>
                    <a:pt x="975934" y="272016"/>
                  </a:cubicBezTo>
                  <a:cubicBezTo>
                    <a:pt x="958549" y="283366"/>
                    <a:pt x="938215" y="272667"/>
                    <a:pt x="929677" y="255831"/>
                  </a:cubicBezTo>
                  <a:cubicBezTo>
                    <a:pt x="920899" y="238309"/>
                    <a:pt x="924054" y="216946"/>
                    <a:pt x="924911" y="198086"/>
                  </a:cubicBezTo>
                  <a:cubicBezTo>
                    <a:pt x="925717" y="178949"/>
                    <a:pt x="924995" y="159777"/>
                    <a:pt x="922751" y="140754"/>
                  </a:cubicBezTo>
                  <a:cubicBezTo>
                    <a:pt x="919013" y="108487"/>
                    <a:pt x="912978" y="73100"/>
                    <a:pt x="899708" y="43199"/>
                  </a:cubicBezTo>
                  <a:cubicBezTo>
                    <a:pt x="881431" y="2051"/>
                    <a:pt x="840626" y="12955"/>
                    <a:pt x="816349" y="42547"/>
                  </a:cubicBezTo>
                  <a:cubicBezTo>
                    <a:pt x="775201" y="92816"/>
                    <a:pt x="764914" y="169249"/>
                    <a:pt x="755861" y="231142"/>
                  </a:cubicBezTo>
                  <a:cubicBezTo>
                    <a:pt x="752981" y="251030"/>
                    <a:pt x="749209" y="271673"/>
                    <a:pt x="740328" y="289881"/>
                  </a:cubicBezTo>
                  <a:cubicBezTo>
                    <a:pt x="735767" y="299208"/>
                    <a:pt x="729218" y="310215"/>
                    <a:pt x="718108" y="312101"/>
                  </a:cubicBezTo>
                  <a:cubicBezTo>
                    <a:pt x="699523" y="315256"/>
                    <a:pt x="684195" y="293859"/>
                    <a:pt x="680115" y="278634"/>
                  </a:cubicBezTo>
                  <a:cubicBezTo>
                    <a:pt x="673497" y="253911"/>
                    <a:pt x="679737" y="166163"/>
                    <a:pt x="628234" y="192909"/>
                  </a:cubicBezTo>
                  <a:cubicBezTo>
                    <a:pt x="612255" y="201276"/>
                    <a:pt x="610712" y="221232"/>
                    <a:pt x="597064" y="231279"/>
                  </a:cubicBezTo>
                  <a:cubicBezTo>
                    <a:pt x="575770" y="246950"/>
                    <a:pt x="574433" y="212283"/>
                    <a:pt x="574296" y="198841"/>
                  </a:cubicBezTo>
                  <a:cubicBezTo>
                    <a:pt x="574056" y="178713"/>
                    <a:pt x="573953" y="158550"/>
                    <a:pt x="573781" y="138422"/>
                  </a:cubicBezTo>
                  <a:cubicBezTo>
                    <a:pt x="573541" y="111367"/>
                    <a:pt x="575599" y="83284"/>
                    <a:pt x="572307" y="56366"/>
                  </a:cubicBezTo>
                  <a:cubicBezTo>
                    <a:pt x="570215" y="39221"/>
                    <a:pt x="564969" y="19196"/>
                    <a:pt x="547241" y="12098"/>
                  </a:cubicBezTo>
                  <a:cubicBezTo>
                    <a:pt x="499235" y="-7070"/>
                    <a:pt x="463402" y="70391"/>
                    <a:pt x="450543" y="102897"/>
                  </a:cubicBezTo>
                  <a:cubicBezTo>
                    <a:pt x="423111" y="171786"/>
                    <a:pt x="401337" y="245407"/>
                    <a:pt x="362898" y="309118"/>
                  </a:cubicBezTo>
                  <a:cubicBezTo>
                    <a:pt x="341809" y="344094"/>
                    <a:pt x="305839" y="370326"/>
                    <a:pt x="269697" y="337578"/>
                  </a:cubicBezTo>
                  <a:cubicBezTo>
                    <a:pt x="243843" y="314158"/>
                    <a:pt x="234344" y="279800"/>
                    <a:pt x="233659" y="246092"/>
                  </a:cubicBezTo>
                  <a:cubicBezTo>
                    <a:pt x="232801" y="202338"/>
                    <a:pt x="245900" y="113836"/>
                    <a:pt x="193437" y="91102"/>
                  </a:cubicBezTo>
                  <a:cubicBezTo>
                    <a:pt x="147694" y="71282"/>
                    <a:pt x="99242" y="134341"/>
                    <a:pt x="79902" y="166780"/>
                  </a:cubicBezTo>
                  <a:cubicBezTo>
                    <a:pt x="46881" y="222192"/>
                    <a:pt x="38309" y="289881"/>
                    <a:pt x="795" y="342173"/>
                  </a:cubicBezTo>
                  <a:cubicBezTo>
                    <a:pt x="-2428" y="346665"/>
                    <a:pt x="4979" y="350952"/>
                    <a:pt x="8168" y="346494"/>
                  </a:cubicBezTo>
                  <a:close/>
                </a:path>
              </a:pathLst>
            </a:custGeom>
            <a:solidFill>
              <a:srgbClr val="9192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"/>
            <p:cNvSpPr/>
            <p:nvPr/>
          </p:nvSpPr>
          <p:spPr>
            <a:xfrm>
              <a:off x="6699023" y="5042790"/>
              <a:ext cx="737749" cy="516475"/>
            </a:xfrm>
            <a:custGeom>
              <a:rect b="b" l="l" r="r" t="t"/>
              <a:pathLst>
                <a:path extrusionOk="0" h="516475" w="737749">
                  <a:moveTo>
                    <a:pt x="692761" y="0"/>
                  </a:moveTo>
                  <a:cubicBezTo>
                    <a:pt x="717607" y="0"/>
                    <a:pt x="737749" y="0"/>
                    <a:pt x="737749" y="0"/>
                  </a:cubicBezTo>
                  <a:lnTo>
                    <a:pt x="737749" y="516476"/>
                  </a:lnTo>
                  <a:cubicBezTo>
                    <a:pt x="737749" y="516476"/>
                    <a:pt x="717607" y="516476"/>
                    <a:pt x="692761" y="516476"/>
                  </a:cubicBezTo>
                  <a:lnTo>
                    <a:pt x="44988" y="516476"/>
                  </a:lnTo>
                  <a:cubicBezTo>
                    <a:pt x="20142" y="516476"/>
                    <a:pt x="0" y="516476"/>
                    <a:pt x="0" y="516476"/>
                  </a:cubicBezTo>
                  <a:lnTo>
                    <a:pt x="0" y="0"/>
                  </a:lnTo>
                  <a:cubicBezTo>
                    <a:pt x="0" y="0"/>
                    <a:pt x="20142" y="0"/>
                    <a:pt x="44988" y="0"/>
                  </a:cubicBezTo>
                  <a:close/>
                </a:path>
              </a:pathLst>
            </a:custGeom>
            <a:solidFill>
              <a:srgbClr val="E0E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"/>
            <p:cNvSpPr/>
            <p:nvPr/>
          </p:nvSpPr>
          <p:spPr>
            <a:xfrm>
              <a:off x="6715277" y="5266566"/>
              <a:ext cx="705208" cy="8161"/>
            </a:xfrm>
            <a:custGeom>
              <a:rect b="b" l="l" r="r" t="t"/>
              <a:pathLst>
                <a:path extrusionOk="0" h="8161" w="705208">
                  <a:moveTo>
                    <a:pt x="0" y="0"/>
                  </a:moveTo>
                  <a:lnTo>
                    <a:pt x="705208" y="0"/>
                  </a:lnTo>
                  <a:lnTo>
                    <a:pt x="705208" y="8161"/>
                  </a:lnTo>
                  <a:lnTo>
                    <a:pt x="0" y="8161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"/>
            <p:cNvSpPr/>
            <p:nvPr/>
          </p:nvSpPr>
          <p:spPr>
            <a:xfrm>
              <a:off x="7008662" y="5266566"/>
              <a:ext cx="118437" cy="74889"/>
            </a:xfrm>
            <a:custGeom>
              <a:rect b="b" l="l" r="r" t="t"/>
              <a:pathLst>
                <a:path extrusionOk="0" h="74889" w="118437">
                  <a:moveTo>
                    <a:pt x="59219" y="74889"/>
                  </a:moveTo>
                  <a:cubicBezTo>
                    <a:pt x="26529" y="74852"/>
                    <a:pt x="38" y="48361"/>
                    <a:pt x="0" y="15670"/>
                  </a:cubicBezTo>
                  <a:lnTo>
                    <a:pt x="0" y="0"/>
                  </a:lnTo>
                  <a:lnTo>
                    <a:pt x="118437" y="0"/>
                  </a:lnTo>
                  <a:lnTo>
                    <a:pt x="118437" y="15670"/>
                  </a:lnTo>
                  <a:cubicBezTo>
                    <a:pt x="118400" y="48361"/>
                    <a:pt x="91909" y="74852"/>
                    <a:pt x="59218" y="74889"/>
                  </a:cubicBezTo>
                  <a:close/>
                  <a:moveTo>
                    <a:pt x="8161" y="8161"/>
                  </a:moveTo>
                  <a:lnTo>
                    <a:pt x="8161" y="15670"/>
                  </a:lnTo>
                  <a:cubicBezTo>
                    <a:pt x="8161" y="43869"/>
                    <a:pt x="31020" y="66728"/>
                    <a:pt x="59219" y="66728"/>
                  </a:cubicBezTo>
                  <a:cubicBezTo>
                    <a:pt x="87417" y="66728"/>
                    <a:pt x="110277" y="43869"/>
                    <a:pt x="110277" y="15670"/>
                  </a:cubicBezTo>
                  <a:lnTo>
                    <a:pt x="110276" y="8161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"/>
            <p:cNvSpPr/>
            <p:nvPr/>
          </p:nvSpPr>
          <p:spPr>
            <a:xfrm>
              <a:off x="6928355" y="4929187"/>
              <a:ext cx="279086" cy="139971"/>
            </a:xfrm>
            <a:custGeom>
              <a:rect b="b" l="l" r="r" t="t"/>
              <a:pathLst>
                <a:path extrusionOk="0" h="139971" w="279086">
                  <a:moveTo>
                    <a:pt x="279086" y="139972"/>
                  </a:moveTo>
                  <a:lnTo>
                    <a:pt x="270925" y="139972"/>
                  </a:lnTo>
                  <a:lnTo>
                    <a:pt x="270925" y="34050"/>
                  </a:lnTo>
                  <a:cubicBezTo>
                    <a:pt x="270907" y="19760"/>
                    <a:pt x="259327" y="8180"/>
                    <a:pt x="245036" y="8161"/>
                  </a:cubicBezTo>
                  <a:lnTo>
                    <a:pt x="34050" y="8161"/>
                  </a:lnTo>
                  <a:cubicBezTo>
                    <a:pt x="19760" y="8180"/>
                    <a:pt x="8180" y="19760"/>
                    <a:pt x="8161" y="34050"/>
                  </a:cubicBezTo>
                  <a:lnTo>
                    <a:pt x="8161" y="139972"/>
                  </a:lnTo>
                  <a:lnTo>
                    <a:pt x="0" y="139972"/>
                  </a:lnTo>
                  <a:lnTo>
                    <a:pt x="0" y="34050"/>
                  </a:lnTo>
                  <a:cubicBezTo>
                    <a:pt x="19" y="15253"/>
                    <a:pt x="15253" y="19"/>
                    <a:pt x="34050" y="0"/>
                  </a:cubicBezTo>
                  <a:lnTo>
                    <a:pt x="245036" y="0"/>
                  </a:lnTo>
                  <a:cubicBezTo>
                    <a:pt x="263834" y="19"/>
                    <a:pt x="279067" y="15253"/>
                    <a:pt x="279086" y="34050"/>
                  </a:cubicBez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4"/>
            <p:cNvSpPr/>
            <p:nvPr/>
          </p:nvSpPr>
          <p:spPr>
            <a:xfrm>
              <a:off x="6912753" y="5042790"/>
              <a:ext cx="39810" cy="42896"/>
            </a:xfrm>
            <a:custGeom>
              <a:rect b="b" l="l" r="r" t="t"/>
              <a:pathLst>
                <a:path extrusionOk="0" h="42896" w="39810">
                  <a:moveTo>
                    <a:pt x="0" y="0"/>
                  </a:moveTo>
                  <a:lnTo>
                    <a:pt x="39810" y="0"/>
                  </a:lnTo>
                  <a:lnTo>
                    <a:pt x="39810" y="42897"/>
                  </a:lnTo>
                  <a:lnTo>
                    <a:pt x="0" y="42897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4"/>
            <p:cNvSpPr/>
            <p:nvPr/>
          </p:nvSpPr>
          <p:spPr>
            <a:xfrm>
              <a:off x="7183301" y="5042790"/>
              <a:ext cx="39810" cy="42896"/>
            </a:xfrm>
            <a:custGeom>
              <a:rect b="b" l="l" r="r" t="t"/>
              <a:pathLst>
                <a:path extrusionOk="0" h="42896" w="39810">
                  <a:moveTo>
                    <a:pt x="0" y="0"/>
                  </a:moveTo>
                  <a:lnTo>
                    <a:pt x="39811" y="0"/>
                  </a:lnTo>
                  <a:lnTo>
                    <a:pt x="39811" y="42897"/>
                  </a:lnTo>
                  <a:lnTo>
                    <a:pt x="0" y="42897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4"/>
            <p:cNvSpPr/>
            <p:nvPr/>
          </p:nvSpPr>
          <p:spPr>
            <a:xfrm>
              <a:off x="4812936" y="5120937"/>
              <a:ext cx="525837" cy="438329"/>
            </a:xfrm>
            <a:custGeom>
              <a:rect b="b" l="l" r="r" t="t"/>
              <a:pathLst>
                <a:path extrusionOk="0" h="438329" w="525837">
                  <a:moveTo>
                    <a:pt x="0" y="0"/>
                  </a:moveTo>
                  <a:lnTo>
                    <a:pt x="525837" y="0"/>
                  </a:lnTo>
                  <a:lnTo>
                    <a:pt x="525837" y="438329"/>
                  </a:lnTo>
                  <a:lnTo>
                    <a:pt x="0" y="438329"/>
                  </a:lnTo>
                  <a:close/>
                </a:path>
              </a:pathLst>
            </a:custGeom>
            <a:solidFill>
              <a:srgbClr val="E0E0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4"/>
            <p:cNvSpPr/>
            <p:nvPr/>
          </p:nvSpPr>
          <p:spPr>
            <a:xfrm>
              <a:off x="4774223" y="5089939"/>
              <a:ext cx="603298" cy="92068"/>
            </a:xfrm>
            <a:custGeom>
              <a:rect b="b" l="l" r="r" t="t"/>
              <a:pathLst>
                <a:path extrusionOk="0" h="92068" w="603298">
                  <a:moveTo>
                    <a:pt x="0" y="0"/>
                  </a:moveTo>
                  <a:lnTo>
                    <a:pt x="603298" y="0"/>
                  </a:lnTo>
                  <a:lnTo>
                    <a:pt x="603298" y="92069"/>
                  </a:lnTo>
                  <a:lnTo>
                    <a:pt x="0" y="92069"/>
                  </a:lnTo>
                  <a:close/>
                </a:path>
              </a:pathLst>
            </a:custGeom>
            <a:solidFill>
              <a:srgbClr val="B7B7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4"/>
            <p:cNvSpPr/>
            <p:nvPr/>
          </p:nvSpPr>
          <p:spPr>
            <a:xfrm>
              <a:off x="4812936" y="5180601"/>
              <a:ext cx="525871" cy="378664"/>
            </a:xfrm>
            <a:custGeom>
              <a:rect b="b" l="l" r="r" t="t"/>
              <a:pathLst>
                <a:path extrusionOk="0" h="378664" w="525871">
                  <a:moveTo>
                    <a:pt x="525871" y="378665"/>
                  </a:moveTo>
                  <a:lnTo>
                    <a:pt x="0" y="378665"/>
                  </a:lnTo>
                  <a:lnTo>
                    <a:pt x="0" y="0"/>
                  </a:lnTo>
                  <a:cubicBezTo>
                    <a:pt x="0" y="0"/>
                    <a:pt x="212975" y="320098"/>
                    <a:pt x="525871" y="378665"/>
                  </a:cubicBezTo>
                  <a:close/>
                </a:path>
              </a:pathLst>
            </a:custGeom>
            <a:solidFill>
              <a:srgbClr val="B7B7FF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4"/>
            <p:cNvSpPr/>
            <p:nvPr/>
          </p:nvSpPr>
          <p:spPr>
            <a:xfrm>
              <a:off x="7932496" y="1813426"/>
              <a:ext cx="652001" cy="746116"/>
            </a:xfrm>
            <a:custGeom>
              <a:rect b="b" l="l" r="r" t="t"/>
              <a:pathLst>
                <a:path extrusionOk="0" h="746116" w="652001">
                  <a:moveTo>
                    <a:pt x="326036" y="0"/>
                  </a:moveTo>
                  <a:cubicBezTo>
                    <a:pt x="145975" y="-4"/>
                    <a:pt x="4" y="145961"/>
                    <a:pt x="0" y="326022"/>
                  </a:cubicBezTo>
                  <a:cubicBezTo>
                    <a:pt x="-2" y="434160"/>
                    <a:pt x="53614" y="535263"/>
                    <a:pt x="143133" y="595926"/>
                  </a:cubicBezTo>
                  <a:lnTo>
                    <a:pt x="130618" y="746116"/>
                  </a:lnTo>
                  <a:lnTo>
                    <a:pt x="252998" y="643726"/>
                  </a:lnTo>
                  <a:cubicBezTo>
                    <a:pt x="428476" y="684008"/>
                    <a:pt x="603384" y="574409"/>
                    <a:pt x="643666" y="398931"/>
                  </a:cubicBezTo>
                  <a:cubicBezTo>
                    <a:pt x="683947" y="223453"/>
                    <a:pt x="574349" y="48546"/>
                    <a:pt x="398871" y="8264"/>
                  </a:cubicBezTo>
                  <a:cubicBezTo>
                    <a:pt x="374980" y="2780"/>
                    <a:pt x="350548" y="8"/>
                    <a:pt x="3260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4"/>
            <p:cNvSpPr/>
            <p:nvPr/>
          </p:nvSpPr>
          <p:spPr>
            <a:xfrm>
              <a:off x="7927725" y="1807807"/>
              <a:ext cx="661995" cy="761611"/>
            </a:xfrm>
            <a:custGeom>
              <a:rect b="b" l="l" r="r" t="t"/>
              <a:pathLst>
                <a:path extrusionOk="0" h="761611" w="661995">
                  <a:moveTo>
                    <a:pt x="130245" y="761611"/>
                  </a:moveTo>
                  <a:lnTo>
                    <a:pt x="143412" y="603672"/>
                  </a:lnTo>
                  <a:cubicBezTo>
                    <a:pt x="-7181" y="500071"/>
                    <a:pt x="-45276" y="294006"/>
                    <a:pt x="58324" y="143412"/>
                  </a:cubicBezTo>
                  <a:cubicBezTo>
                    <a:pt x="161925" y="-7181"/>
                    <a:pt x="367990" y="-45276"/>
                    <a:pt x="518583" y="58324"/>
                  </a:cubicBezTo>
                  <a:cubicBezTo>
                    <a:pt x="669177" y="161925"/>
                    <a:pt x="707272" y="367990"/>
                    <a:pt x="603672" y="518583"/>
                  </a:cubicBezTo>
                  <a:cubicBezTo>
                    <a:pt x="527130" y="629844"/>
                    <a:pt x="390667" y="683441"/>
                    <a:pt x="258867" y="654009"/>
                  </a:cubicBezTo>
                  <a:close/>
                  <a:moveTo>
                    <a:pt x="330807" y="9906"/>
                  </a:moveTo>
                  <a:cubicBezTo>
                    <a:pt x="153113" y="9848"/>
                    <a:pt x="9018" y="153851"/>
                    <a:pt x="8960" y="331545"/>
                  </a:cubicBezTo>
                  <a:cubicBezTo>
                    <a:pt x="8926" y="438306"/>
                    <a:pt x="61851" y="538131"/>
                    <a:pt x="150236" y="598014"/>
                  </a:cubicBezTo>
                  <a:lnTo>
                    <a:pt x="152293" y="599420"/>
                  </a:lnTo>
                  <a:lnTo>
                    <a:pt x="140429" y="741860"/>
                  </a:lnTo>
                  <a:lnTo>
                    <a:pt x="256535" y="644682"/>
                  </a:lnTo>
                  <a:lnTo>
                    <a:pt x="258592" y="645162"/>
                  </a:lnTo>
                  <a:cubicBezTo>
                    <a:pt x="431760" y="684928"/>
                    <a:pt x="604377" y="576785"/>
                    <a:pt x="644143" y="403617"/>
                  </a:cubicBezTo>
                  <a:cubicBezTo>
                    <a:pt x="683909" y="230449"/>
                    <a:pt x="575765" y="57833"/>
                    <a:pt x="402597" y="18067"/>
                  </a:cubicBezTo>
                  <a:cubicBezTo>
                    <a:pt x="378983" y="12644"/>
                    <a:pt x="354831" y="9906"/>
                    <a:pt x="330602" y="9906"/>
                  </a:cubicBez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4"/>
            <p:cNvSpPr/>
            <p:nvPr/>
          </p:nvSpPr>
          <p:spPr>
            <a:xfrm>
              <a:off x="8217076" y="2208035"/>
              <a:ext cx="96937" cy="100606"/>
            </a:xfrm>
            <a:custGeom>
              <a:rect b="b" l="l" r="r" t="t"/>
              <a:pathLst>
                <a:path extrusionOk="0" h="100606" w="96937">
                  <a:moveTo>
                    <a:pt x="0" y="0"/>
                  </a:moveTo>
                  <a:lnTo>
                    <a:pt x="96938" y="0"/>
                  </a:lnTo>
                  <a:lnTo>
                    <a:pt x="96938" y="100607"/>
                  </a:lnTo>
                  <a:lnTo>
                    <a:pt x="0" y="1006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"/>
            <p:cNvSpPr/>
            <p:nvPr/>
          </p:nvSpPr>
          <p:spPr>
            <a:xfrm>
              <a:off x="8212790" y="2203749"/>
              <a:ext cx="105510" cy="109179"/>
            </a:xfrm>
            <a:custGeom>
              <a:rect b="b" l="l" r="r" t="t"/>
              <a:pathLst>
                <a:path extrusionOk="0" h="109179" w="105510">
                  <a:moveTo>
                    <a:pt x="105510" y="109179"/>
                  </a:moveTo>
                  <a:lnTo>
                    <a:pt x="0" y="109179"/>
                  </a:lnTo>
                  <a:lnTo>
                    <a:pt x="0" y="0"/>
                  </a:lnTo>
                  <a:lnTo>
                    <a:pt x="105510" y="0"/>
                  </a:lnTo>
                  <a:close/>
                  <a:moveTo>
                    <a:pt x="8573" y="100607"/>
                  </a:moveTo>
                  <a:lnTo>
                    <a:pt x="96938" y="100607"/>
                  </a:lnTo>
                  <a:lnTo>
                    <a:pt x="96938" y="8573"/>
                  </a:lnTo>
                  <a:lnTo>
                    <a:pt x="8573" y="8573"/>
                  </a:ln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4"/>
            <p:cNvSpPr/>
            <p:nvPr/>
          </p:nvSpPr>
          <p:spPr>
            <a:xfrm>
              <a:off x="8186867" y="2059742"/>
              <a:ext cx="157322" cy="205008"/>
            </a:xfrm>
            <a:custGeom>
              <a:rect b="b" l="l" r="r" t="t"/>
              <a:pathLst>
                <a:path extrusionOk="0" h="205008" w="157322">
                  <a:moveTo>
                    <a:pt x="157322" y="78787"/>
                  </a:moveTo>
                  <a:cubicBezTo>
                    <a:pt x="157392" y="35344"/>
                    <a:pt x="122230" y="70"/>
                    <a:pt x="78787" y="0"/>
                  </a:cubicBezTo>
                  <a:cubicBezTo>
                    <a:pt x="35344" y="-70"/>
                    <a:pt x="70" y="35092"/>
                    <a:pt x="0" y="78535"/>
                  </a:cubicBezTo>
                  <a:cubicBezTo>
                    <a:pt x="-22" y="92355"/>
                    <a:pt x="3597" y="105936"/>
                    <a:pt x="10493" y="117912"/>
                  </a:cubicBezTo>
                  <a:cubicBezTo>
                    <a:pt x="23025" y="138847"/>
                    <a:pt x="29826" y="162713"/>
                    <a:pt x="30209" y="187109"/>
                  </a:cubicBezTo>
                  <a:lnTo>
                    <a:pt x="30209" y="205009"/>
                  </a:lnTo>
                  <a:lnTo>
                    <a:pt x="127147" y="205009"/>
                  </a:lnTo>
                  <a:lnTo>
                    <a:pt x="127147" y="186252"/>
                  </a:lnTo>
                  <a:cubicBezTo>
                    <a:pt x="127523" y="162175"/>
                    <a:pt x="134279" y="138629"/>
                    <a:pt x="146726" y="118015"/>
                  </a:cubicBezTo>
                  <a:cubicBezTo>
                    <a:pt x="153675" y="106111"/>
                    <a:pt x="157332" y="92572"/>
                    <a:pt x="157322" y="787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"/>
            <p:cNvSpPr/>
            <p:nvPr/>
          </p:nvSpPr>
          <p:spPr>
            <a:xfrm>
              <a:off x="8182609" y="2055587"/>
              <a:ext cx="165740" cy="213450"/>
            </a:xfrm>
            <a:custGeom>
              <a:rect b="b" l="l" r="r" t="t"/>
              <a:pathLst>
                <a:path extrusionOk="0" h="213450" w="165740">
                  <a:moveTo>
                    <a:pt x="135691" y="213450"/>
                  </a:moveTo>
                  <a:lnTo>
                    <a:pt x="30181" y="213450"/>
                  </a:lnTo>
                  <a:lnTo>
                    <a:pt x="30181" y="191265"/>
                  </a:lnTo>
                  <a:cubicBezTo>
                    <a:pt x="29838" y="167605"/>
                    <a:pt x="23223" y="144461"/>
                    <a:pt x="11013" y="124193"/>
                  </a:cubicBezTo>
                  <a:cubicBezTo>
                    <a:pt x="3627" y="111339"/>
                    <a:pt x="-174" y="96738"/>
                    <a:pt x="6" y="81914"/>
                  </a:cubicBezTo>
                  <a:cubicBezTo>
                    <a:pt x="1032" y="38288"/>
                    <a:pt x="35314" y="2724"/>
                    <a:pt x="78873" y="98"/>
                  </a:cubicBezTo>
                  <a:cubicBezTo>
                    <a:pt x="124593" y="-2105"/>
                    <a:pt x="163442" y="33173"/>
                    <a:pt x="165644" y="78893"/>
                  </a:cubicBezTo>
                  <a:cubicBezTo>
                    <a:pt x="166412" y="94835"/>
                    <a:pt x="162560" y="110661"/>
                    <a:pt x="154551" y="124468"/>
                  </a:cubicBezTo>
                  <a:cubicBezTo>
                    <a:pt x="142445" y="144408"/>
                    <a:pt x="135887" y="167220"/>
                    <a:pt x="135554" y="190545"/>
                  </a:cubicBezTo>
                  <a:close/>
                  <a:moveTo>
                    <a:pt x="38754" y="204878"/>
                  </a:moveTo>
                  <a:lnTo>
                    <a:pt x="127119" y="204878"/>
                  </a:lnTo>
                  <a:lnTo>
                    <a:pt x="127119" y="190407"/>
                  </a:lnTo>
                  <a:cubicBezTo>
                    <a:pt x="127438" y="165574"/>
                    <a:pt x="134400" y="141278"/>
                    <a:pt x="147282" y="120044"/>
                  </a:cubicBezTo>
                  <a:cubicBezTo>
                    <a:pt x="164491" y="90337"/>
                    <a:pt x="159120" y="52709"/>
                    <a:pt x="134285" y="29004"/>
                  </a:cubicBezTo>
                  <a:cubicBezTo>
                    <a:pt x="119643" y="14833"/>
                    <a:pt x="99772" y="7381"/>
                    <a:pt x="79421" y="8430"/>
                  </a:cubicBezTo>
                  <a:cubicBezTo>
                    <a:pt x="40343" y="10802"/>
                    <a:pt x="9574" y="42674"/>
                    <a:pt x="8578" y="81811"/>
                  </a:cubicBezTo>
                  <a:cubicBezTo>
                    <a:pt x="8405" y="95099"/>
                    <a:pt x="11816" y="108188"/>
                    <a:pt x="18454" y="119701"/>
                  </a:cubicBezTo>
                  <a:cubicBezTo>
                    <a:pt x="31421" y="141269"/>
                    <a:pt x="38427" y="165895"/>
                    <a:pt x="38754" y="191059"/>
                  </a:cubicBez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"/>
            <p:cNvSpPr/>
            <p:nvPr/>
          </p:nvSpPr>
          <p:spPr>
            <a:xfrm>
              <a:off x="8219673" y="2103362"/>
              <a:ext cx="32284" cy="35531"/>
            </a:xfrm>
            <a:custGeom>
              <a:rect b="b" l="l" r="r" t="t"/>
              <a:pathLst>
                <a:path extrusionOk="0" h="35531" w="32284">
                  <a:moveTo>
                    <a:pt x="27921" y="26047"/>
                  </a:moveTo>
                  <a:cubicBezTo>
                    <a:pt x="21852" y="34722"/>
                    <a:pt x="11633" y="38048"/>
                    <a:pt x="5118" y="33488"/>
                  </a:cubicBezTo>
                  <a:cubicBezTo>
                    <a:pt x="-1397" y="28927"/>
                    <a:pt x="-1740" y="18160"/>
                    <a:pt x="4364" y="9485"/>
                  </a:cubicBezTo>
                  <a:cubicBezTo>
                    <a:pt x="10467" y="810"/>
                    <a:pt x="20651" y="-2517"/>
                    <a:pt x="27167" y="2044"/>
                  </a:cubicBezTo>
                  <a:cubicBezTo>
                    <a:pt x="33682" y="6605"/>
                    <a:pt x="34025" y="17234"/>
                    <a:pt x="27921" y="2604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"/>
            <p:cNvSpPr/>
            <p:nvPr/>
          </p:nvSpPr>
          <p:spPr>
            <a:xfrm>
              <a:off x="8215464" y="2098986"/>
              <a:ext cx="40810" cy="44139"/>
            </a:xfrm>
            <a:custGeom>
              <a:rect b="b" l="l" r="r" t="t"/>
              <a:pathLst>
                <a:path extrusionOk="0" h="44139" w="40810">
                  <a:moveTo>
                    <a:pt x="16048" y="44138"/>
                  </a:moveTo>
                  <a:cubicBezTo>
                    <a:pt x="12763" y="44170"/>
                    <a:pt x="9551" y="43175"/>
                    <a:pt x="6858" y="41292"/>
                  </a:cubicBezTo>
                  <a:cubicBezTo>
                    <a:pt x="2511" y="38080"/>
                    <a:pt x="-38" y="32982"/>
                    <a:pt x="0" y="27576"/>
                  </a:cubicBezTo>
                  <a:cubicBezTo>
                    <a:pt x="12" y="15740"/>
                    <a:pt x="7425" y="5175"/>
                    <a:pt x="18551" y="1139"/>
                  </a:cubicBezTo>
                  <a:cubicBezTo>
                    <a:pt x="26921" y="-2160"/>
                    <a:pt x="36379" y="1951"/>
                    <a:pt x="39677" y="10320"/>
                  </a:cubicBezTo>
                  <a:cubicBezTo>
                    <a:pt x="40477" y="12352"/>
                    <a:pt x="40861" y="14524"/>
                    <a:pt x="40806" y="16706"/>
                  </a:cubicBezTo>
                  <a:cubicBezTo>
                    <a:pt x="40873" y="22487"/>
                    <a:pt x="39082" y="28136"/>
                    <a:pt x="35696" y="32823"/>
                  </a:cubicBezTo>
                  <a:lnTo>
                    <a:pt x="35696" y="32823"/>
                  </a:lnTo>
                  <a:cubicBezTo>
                    <a:pt x="32435" y="37605"/>
                    <a:pt x="27723" y="41211"/>
                    <a:pt x="22255" y="43110"/>
                  </a:cubicBezTo>
                  <a:cubicBezTo>
                    <a:pt x="20253" y="43780"/>
                    <a:pt x="18158" y="44127"/>
                    <a:pt x="16048" y="44138"/>
                  </a:cubicBezTo>
                  <a:close/>
                  <a:moveTo>
                    <a:pt x="24621" y="8580"/>
                  </a:moveTo>
                  <a:cubicBezTo>
                    <a:pt x="23455" y="8601"/>
                    <a:pt x="22299" y="8797"/>
                    <a:pt x="21192" y="9163"/>
                  </a:cubicBezTo>
                  <a:cubicBezTo>
                    <a:pt x="17493" y="10516"/>
                    <a:pt x="14313" y="12999"/>
                    <a:pt x="12105" y="16261"/>
                  </a:cubicBezTo>
                  <a:cubicBezTo>
                    <a:pt x="9823" y="19447"/>
                    <a:pt x="8621" y="23280"/>
                    <a:pt x="8676" y="27199"/>
                  </a:cubicBezTo>
                  <a:cubicBezTo>
                    <a:pt x="8621" y="29977"/>
                    <a:pt x="9895" y="32613"/>
                    <a:pt x="12105" y="34297"/>
                  </a:cubicBezTo>
                  <a:cubicBezTo>
                    <a:pt x="14435" y="35741"/>
                    <a:pt x="17316" y="35983"/>
                    <a:pt x="19854" y="34949"/>
                  </a:cubicBezTo>
                  <a:cubicBezTo>
                    <a:pt x="23559" y="33624"/>
                    <a:pt x="26743" y="31148"/>
                    <a:pt x="28941" y="27885"/>
                  </a:cubicBezTo>
                  <a:lnTo>
                    <a:pt x="28941" y="27885"/>
                  </a:lnTo>
                  <a:cubicBezTo>
                    <a:pt x="31204" y="24689"/>
                    <a:pt x="32404" y="20862"/>
                    <a:pt x="32370" y="16946"/>
                  </a:cubicBezTo>
                  <a:cubicBezTo>
                    <a:pt x="32425" y="14169"/>
                    <a:pt x="31151" y="11532"/>
                    <a:pt x="28941" y="9848"/>
                  </a:cubicBezTo>
                  <a:cubicBezTo>
                    <a:pt x="27669" y="8981"/>
                    <a:pt x="26161" y="8527"/>
                    <a:pt x="24621" y="8545"/>
                  </a:cubicBez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"/>
            <p:cNvSpPr/>
            <p:nvPr/>
          </p:nvSpPr>
          <p:spPr>
            <a:xfrm rot="-3093000">
              <a:off x="8132075" y="1992389"/>
              <a:ext cx="8572" cy="62339"/>
            </a:xfrm>
            <a:custGeom>
              <a:rect b="b" l="l" r="r" t="t"/>
              <a:pathLst>
                <a:path extrusionOk="0" h="62339" w="8572">
                  <a:moveTo>
                    <a:pt x="0" y="0"/>
                  </a:moveTo>
                  <a:lnTo>
                    <a:pt x="8573" y="0"/>
                  </a:lnTo>
                  <a:lnTo>
                    <a:pt x="8573" y="62339"/>
                  </a:lnTo>
                  <a:lnTo>
                    <a:pt x="0" y="62339"/>
                  </a:ln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"/>
            <p:cNvSpPr/>
            <p:nvPr/>
          </p:nvSpPr>
          <p:spPr>
            <a:xfrm rot="-109800">
              <a:off x="8255136" y="1919400"/>
              <a:ext cx="8572" cy="83701"/>
            </a:xfrm>
            <a:custGeom>
              <a:rect b="b" l="l" r="r" t="t"/>
              <a:pathLst>
                <a:path extrusionOk="0" h="83701" w="8572">
                  <a:moveTo>
                    <a:pt x="0" y="0"/>
                  </a:moveTo>
                  <a:lnTo>
                    <a:pt x="8572" y="0"/>
                  </a:lnTo>
                  <a:lnTo>
                    <a:pt x="8572" y="83702"/>
                  </a:lnTo>
                  <a:lnTo>
                    <a:pt x="0" y="83702"/>
                  </a:ln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4"/>
            <p:cNvSpPr/>
            <p:nvPr/>
          </p:nvSpPr>
          <p:spPr>
            <a:xfrm rot="-2652600">
              <a:off x="8348929" y="2007062"/>
              <a:ext cx="70568" cy="8572"/>
            </a:xfrm>
            <a:custGeom>
              <a:rect b="b" l="l" r="r" t="t"/>
              <a:pathLst>
                <a:path extrusionOk="0" h="8572" w="70568">
                  <a:moveTo>
                    <a:pt x="0" y="0"/>
                  </a:moveTo>
                  <a:lnTo>
                    <a:pt x="70569" y="0"/>
                  </a:lnTo>
                  <a:lnTo>
                    <a:pt x="70569" y="8572"/>
                  </a:lnTo>
                  <a:lnTo>
                    <a:pt x="0" y="8572"/>
                  </a:ln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"/>
            <p:cNvSpPr/>
            <p:nvPr/>
          </p:nvSpPr>
          <p:spPr>
            <a:xfrm>
              <a:off x="3594372" y="1938860"/>
              <a:ext cx="573191" cy="646434"/>
            </a:xfrm>
            <a:custGeom>
              <a:rect b="b" l="l" r="r" t="t"/>
              <a:pathLst>
                <a:path extrusionOk="0" h="646434" w="573191">
                  <a:moveTo>
                    <a:pt x="573192" y="286561"/>
                  </a:moveTo>
                  <a:cubicBezTo>
                    <a:pt x="573172" y="128278"/>
                    <a:pt x="444843" y="-19"/>
                    <a:pt x="286561" y="0"/>
                  </a:cubicBezTo>
                  <a:cubicBezTo>
                    <a:pt x="128278" y="19"/>
                    <a:pt x="-19" y="128348"/>
                    <a:pt x="0" y="286631"/>
                  </a:cubicBezTo>
                  <a:cubicBezTo>
                    <a:pt x="19" y="444913"/>
                    <a:pt x="128348" y="573211"/>
                    <a:pt x="286631" y="573192"/>
                  </a:cubicBezTo>
                  <a:cubicBezTo>
                    <a:pt x="311984" y="573189"/>
                    <a:pt x="337224" y="569822"/>
                    <a:pt x="361691" y="563179"/>
                  </a:cubicBezTo>
                  <a:lnTo>
                    <a:pt x="461132" y="646435"/>
                  </a:lnTo>
                  <a:lnTo>
                    <a:pt x="450845" y="521413"/>
                  </a:lnTo>
                  <a:cubicBezTo>
                    <a:pt x="527571" y="467840"/>
                    <a:pt x="573259" y="380140"/>
                    <a:pt x="573192" y="2865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"/>
            <p:cNvSpPr/>
            <p:nvPr/>
          </p:nvSpPr>
          <p:spPr>
            <a:xfrm>
              <a:off x="3589400" y="1933794"/>
              <a:ext cx="582469" cy="661203"/>
            </a:xfrm>
            <a:custGeom>
              <a:rect b="b" l="l" r="r" t="t"/>
              <a:pathLst>
                <a:path extrusionOk="0" h="661203" w="582469">
                  <a:moveTo>
                    <a:pt x="471282" y="661204"/>
                  </a:moveTo>
                  <a:lnTo>
                    <a:pt x="365600" y="572804"/>
                  </a:lnTo>
                  <a:cubicBezTo>
                    <a:pt x="210109" y="613860"/>
                    <a:pt x="50776" y="521091"/>
                    <a:pt x="9720" y="365600"/>
                  </a:cubicBezTo>
                  <a:cubicBezTo>
                    <a:pt x="-31335" y="210109"/>
                    <a:pt x="61433" y="50776"/>
                    <a:pt x="216924" y="9720"/>
                  </a:cubicBezTo>
                  <a:cubicBezTo>
                    <a:pt x="372416" y="-31335"/>
                    <a:pt x="531749" y="61433"/>
                    <a:pt x="572804" y="216924"/>
                  </a:cubicBezTo>
                  <a:cubicBezTo>
                    <a:pt x="603736" y="334074"/>
                    <a:pt x="558893" y="458136"/>
                    <a:pt x="460206" y="528433"/>
                  </a:cubicBezTo>
                  <a:close/>
                  <a:moveTo>
                    <a:pt x="367692" y="563340"/>
                  </a:moveTo>
                  <a:lnTo>
                    <a:pt x="461029" y="641384"/>
                  </a:lnTo>
                  <a:lnTo>
                    <a:pt x="451257" y="524147"/>
                  </a:lnTo>
                  <a:lnTo>
                    <a:pt x="453280" y="522741"/>
                  </a:lnTo>
                  <a:cubicBezTo>
                    <a:pt x="580795" y="433385"/>
                    <a:pt x="611730" y="257576"/>
                    <a:pt x="522374" y="130061"/>
                  </a:cubicBezTo>
                  <a:cubicBezTo>
                    <a:pt x="433019" y="2545"/>
                    <a:pt x="257210" y="-28390"/>
                    <a:pt x="129694" y="60966"/>
                  </a:cubicBezTo>
                  <a:cubicBezTo>
                    <a:pt x="2179" y="150321"/>
                    <a:pt x="-28756" y="326130"/>
                    <a:pt x="60600" y="453646"/>
                  </a:cubicBezTo>
                  <a:cubicBezTo>
                    <a:pt x="128830" y="551015"/>
                    <a:pt x="250810" y="595114"/>
                    <a:pt x="365532" y="563889"/>
                  </a:cubicBez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"/>
            <p:cNvSpPr/>
            <p:nvPr/>
          </p:nvSpPr>
          <p:spPr>
            <a:xfrm>
              <a:off x="3795861" y="2108560"/>
              <a:ext cx="170249" cy="206083"/>
            </a:xfrm>
            <a:custGeom>
              <a:rect b="b" l="l" r="r" t="t"/>
              <a:pathLst>
                <a:path extrusionOk="0" h="206083" w="170249">
                  <a:moveTo>
                    <a:pt x="81267" y="206083"/>
                  </a:moveTo>
                  <a:lnTo>
                    <a:pt x="0" y="124816"/>
                  </a:lnTo>
                  <a:lnTo>
                    <a:pt x="6069" y="118746"/>
                  </a:lnTo>
                  <a:lnTo>
                    <a:pt x="78456" y="191167"/>
                  </a:lnTo>
                  <a:lnTo>
                    <a:pt x="162398" y="0"/>
                  </a:lnTo>
                  <a:lnTo>
                    <a:pt x="170250" y="3429"/>
                  </a:lnTo>
                  <a:lnTo>
                    <a:pt x="81267" y="206083"/>
                  </a:ln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"/>
            <p:cNvSpPr/>
            <p:nvPr/>
          </p:nvSpPr>
          <p:spPr>
            <a:xfrm>
              <a:off x="4474715" y="2498369"/>
              <a:ext cx="965282" cy="635667"/>
            </a:xfrm>
            <a:custGeom>
              <a:rect b="b" l="l" r="r" t="t"/>
              <a:pathLst>
                <a:path extrusionOk="0" h="635667" w="965282">
                  <a:moveTo>
                    <a:pt x="965283" y="102596"/>
                  </a:moveTo>
                  <a:lnTo>
                    <a:pt x="888405" y="147584"/>
                  </a:lnTo>
                  <a:lnTo>
                    <a:pt x="71068" y="626547"/>
                  </a:lnTo>
                  <a:cubicBezTo>
                    <a:pt x="45899" y="641292"/>
                    <a:pt x="16479" y="637794"/>
                    <a:pt x="4786" y="618695"/>
                  </a:cubicBezTo>
                  <a:lnTo>
                    <a:pt x="4786" y="618695"/>
                  </a:lnTo>
                  <a:cubicBezTo>
                    <a:pt x="-6873" y="599595"/>
                    <a:pt x="3483" y="571820"/>
                    <a:pt x="28103" y="556184"/>
                  </a:cubicBezTo>
                  <a:lnTo>
                    <a:pt x="825757" y="48829"/>
                  </a:lnTo>
                  <a:lnTo>
                    <a:pt x="902498" y="0"/>
                  </a:ln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"/>
            <p:cNvSpPr/>
            <p:nvPr/>
          </p:nvSpPr>
          <p:spPr>
            <a:xfrm>
              <a:off x="5300472" y="2498369"/>
              <a:ext cx="139526" cy="147584"/>
            </a:xfrm>
            <a:custGeom>
              <a:rect b="b" l="l" r="r" t="t"/>
              <a:pathLst>
                <a:path extrusionOk="0" h="147584" w="139526">
                  <a:moveTo>
                    <a:pt x="139526" y="102596"/>
                  </a:moveTo>
                  <a:lnTo>
                    <a:pt x="62648" y="147584"/>
                  </a:lnTo>
                  <a:cubicBezTo>
                    <a:pt x="47480" y="133062"/>
                    <a:pt x="34269" y="116625"/>
                    <a:pt x="23351" y="98687"/>
                  </a:cubicBezTo>
                  <a:cubicBezTo>
                    <a:pt x="13721" y="82997"/>
                    <a:pt x="5888" y="66272"/>
                    <a:pt x="0" y="48829"/>
                  </a:cubicBezTo>
                  <a:lnTo>
                    <a:pt x="76741" y="0"/>
                  </a:lnTo>
                  <a:close/>
                </a:path>
              </a:pathLst>
            </a:custGeom>
            <a:solidFill>
              <a:srgbClr val="1B1B43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"/>
            <p:cNvSpPr/>
            <p:nvPr/>
          </p:nvSpPr>
          <p:spPr>
            <a:xfrm>
              <a:off x="5292880" y="2578931"/>
              <a:ext cx="51455" cy="51442"/>
            </a:xfrm>
            <a:custGeom>
              <a:rect b="b" l="l" r="r" t="t"/>
              <a:pathLst>
                <a:path extrusionOk="0" h="51442" w="51455">
                  <a:moveTo>
                    <a:pt x="39104" y="47682"/>
                  </a:moveTo>
                  <a:cubicBezTo>
                    <a:pt x="26976" y="55073"/>
                    <a:pt x="11152" y="51233"/>
                    <a:pt x="3760" y="39104"/>
                  </a:cubicBezTo>
                  <a:cubicBezTo>
                    <a:pt x="-3631" y="26975"/>
                    <a:pt x="209" y="11152"/>
                    <a:pt x="12338" y="3760"/>
                  </a:cubicBezTo>
                  <a:cubicBezTo>
                    <a:pt x="24463" y="-3629"/>
                    <a:pt x="40283" y="207"/>
                    <a:pt x="47677" y="12329"/>
                  </a:cubicBezTo>
                  <a:cubicBezTo>
                    <a:pt x="55079" y="24429"/>
                    <a:pt x="51272" y="40238"/>
                    <a:pt x="39172" y="47641"/>
                  </a:cubicBezTo>
                  <a:cubicBezTo>
                    <a:pt x="39149" y="47655"/>
                    <a:pt x="39127" y="47668"/>
                    <a:pt x="39104" y="4768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"/>
            <p:cNvSpPr/>
            <p:nvPr/>
          </p:nvSpPr>
          <p:spPr>
            <a:xfrm>
              <a:off x="5312473" y="1953089"/>
              <a:ext cx="813770" cy="813770"/>
            </a:xfrm>
            <a:custGeom>
              <a:rect b="b" l="l" r="r" t="t"/>
              <a:pathLst>
                <a:path extrusionOk="0" h="813770" w="813770">
                  <a:moveTo>
                    <a:pt x="813770" y="406885"/>
                  </a:moveTo>
                  <a:cubicBezTo>
                    <a:pt x="813770" y="631602"/>
                    <a:pt x="631602" y="813770"/>
                    <a:pt x="406885" y="813770"/>
                  </a:cubicBezTo>
                  <a:cubicBezTo>
                    <a:pt x="182169" y="813770"/>
                    <a:pt x="0" y="631601"/>
                    <a:pt x="0" y="406885"/>
                  </a:cubicBezTo>
                  <a:cubicBezTo>
                    <a:pt x="0" y="182169"/>
                    <a:pt x="182169" y="0"/>
                    <a:pt x="406885" y="0"/>
                  </a:cubicBezTo>
                  <a:cubicBezTo>
                    <a:pt x="631602" y="0"/>
                    <a:pt x="813770" y="182169"/>
                    <a:pt x="813770" y="406885"/>
                  </a:cubicBez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"/>
            <p:cNvSpPr/>
            <p:nvPr/>
          </p:nvSpPr>
          <p:spPr>
            <a:xfrm>
              <a:off x="5389317" y="2029933"/>
              <a:ext cx="660082" cy="660082"/>
            </a:xfrm>
            <a:custGeom>
              <a:rect b="b" l="l" r="r" t="t"/>
              <a:pathLst>
                <a:path extrusionOk="0" h="660082" w="660082">
                  <a:moveTo>
                    <a:pt x="660082" y="330041"/>
                  </a:moveTo>
                  <a:cubicBezTo>
                    <a:pt x="660082" y="512318"/>
                    <a:pt x="512318" y="660082"/>
                    <a:pt x="330041" y="660082"/>
                  </a:cubicBezTo>
                  <a:cubicBezTo>
                    <a:pt x="147764" y="660082"/>
                    <a:pt x="0" y="512318"/>
                    <a:pt x="0" y="330041"/>
                  </a:cubicBezTo>
                  <a:cubicBezTo>
                    <a:pt x="0" y="147764"/>
                    <a:pt x="147764" y="0"/>
                    <a:pt x="330041" y="0"/>
                  </a:cubicBezTo>
                  <a:cubicBezTo>
                    <a:pt x="512318" y="0"/>
                    <a:pt x="660082" y="147764"/>
                    <a:pt x="660082" y="33004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6" name="Google Shape;346;p4"/>
            <p:cNvGrpSpPr/>
            <p:nvPr/>
          </p:nvGrpSpPr>
          <p:grpSpPr>
            <a:xfrm>
              <a:off x="5367448" y="2159001"/>
              <a:ext cx="589539" cy="951753"/>
              <a:chOff x="5367448" y="2159001"/>
              <a:chExt cx="589539" cy="951753"/>
            </a:xfrm>
          </p:grpSpPr>
          <p:sp>
            <p:nvSpPr>
              <p:cNvPr id="347" name="Google Shape;347;p4"/>
              <p:cNvSpPr/>
              <p:nvPr/>
            </p:nvSpPr>
            <p:spPr>
              <a:xfrm>
                <a:off x="5481728" y="2471520"/>
                <a:ext cx="103452" cy="634947"/>
              </a:xfrm>
              <a:custGeom>
                <a:rect b="b" l="l" r="r" t="t"/>
                <a:pathLst>
                  <a:path extrusionOk="0" h="634947" w="103452">
                    <a:moveTo>
                      <a:pt x="0" y="0"/>
                    </a:moveTo>
                    <a:lnTo>
                      <a:pt x="103453" y="0"/>
                    </a:lnTo>
                    <a:lnTo>
                      <a:pt x="103453" y="634948"/>
                    </a:lnTo>
                    <a:lnTo>
                      <a:pt x="0" y="634948"/>
                    </a:lnTo>
                    <a:close/>
                  </a:path>
                </a:pathLst>
              </a:custGeom>
              <a:solidFill>
                <a:srgbClr val="B7B7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8" name="Google Shape;348;p4"/>
              <p:cNvSpPr/>
              <p:nvPr/>
            </p:nvSpPr>
            <p:spPr>
              <a:xfrm>
                <a:off x="5667649" y="2387784"/>
                <a:ext cx="103452" cy="722970"/>
              </a:xfrm>
              <a:custGeom>
                <a:rect b="b" l="l" r="r" t="t"/>
                <a:pathLst>
                  <a:path extrusionOk="0" h="722970" w="103452">
                    <a:moveTo>
                      <a:pt x="0" y="0"/>
                    </a:moveTo>
                    <a:lnTo>
                      <a:pt x="103453" y="0"/>
                    </a:lnTo>
                    <a:lnTo>
                      <a:pt x="103453" y="722970"/>
                    </a:lnTo>
                    <a:lnTo>
                      <a:pt x="0" y="722970"/>
                    </a:lnTo>
                    <a:close/>
                  </a:path>
                </a:pathLst>
              </a:custGeom>
              <a:solidFill>
                <a:srgbClr val="E0E0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4"/>
              <p:cNvSpPr/>
              <p:nvPr/>
            </p:nvSpPr>
            <p:spPr>
              <a:xfrm>
                <a:off x="5853535" y="2297875"/>
                <a:ext cx="103452" cy="801460"/>
              </a:xfrm>
              <a:custGeom>
                <a:rect b="b" l="l" r="r" t="t"/>
                <a:pathLst>
                  <a:path extrusionOk="0" h="801460" w="103452">
                    <a:moveTo>
                      <a:pt x="0" y="0"/>
                    </a:moveTo>
                    <a:lnTo>
                      <a:pt x="103453" y="0"/>
                    </a:lnTo>
                    <a:lnTo>
                      <a:pt x="103453" y="801460"/>
                    </a:lnTo>
                    <a:lnTo>
                      <a:pt x="0" y="801460"/>
                    </a:lnTo>
                    <a:close/>
                  </a:path>
                </a:pathLst>
              </a:custGeom>
              <a:solidFill>
                <a:srgbClr val="B7B7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4"/>
              <p:cNvSpPr/>
              <p:nvPr/>
            </p:nvSpPr>
            <p:spPr>
              <a:xfrm rot="-1064400">
                <a:off x="5357574" y="2251994"/>
                <a:ext cx="497685" cy="12858"/>
              </a:xfrm>
              <a:custGeom>
                <a:rect b="b" l="l" r="r" t="t"/>
                <a:pathLst>
                  <a:path extrusionOk="0" h="12858" w="497685">
                    <a:moveTo>
                      <a:pt x="0" y="0"/>
                    </a:moveTo>
                    <a:lnTo>
                      <a:pt x="497685" y="0"/>
                    </a:lnTo>
                    <a:lnTo>
                      <a:pt x="497685" y="12859"/>
                    </a:lnTo>
                    <a:lnTo>
                      <a:pt x="0" y="12859"/>
                    </a:lnTo>
                    <a:close/>
                  </a:path>
                </a:pathLst>
              </a:custGeom>
              <a:solidFill>
                <a:srgbClr val="B7B7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1" name="Google Shape;351;p4"/>
              <p:cNvSpPr/>
              <p:nvPr/>
            </p:nvSpPr>
            <p:spPr>
              <a:xfrm>
                <a:off x="5787390" y="2159001"/>
                <a:ext cx="60331" cy="78935"/>
              </a:xfrm>
              <a:custGeom>
                <a:rect b="b" l="l" r="r" t="t"/>
                <a:pathLst>
                  <a:path extrusionOk="0" h="78935" w="60331">
                    <a:moveTo>
                      <a:pt x="24517" y="78936"/>
                    </a:moveTo>
                    <a:lnTo>
                      <a:pt x="14230" y="71460"/>
                    </a:lnTo>
                    <a:lnTo>
                      <a:pt x="45434" y="27638"/>
                    </a:lnTo>
                    <a:lnTo>
                      <a:pt x="0" y="12173"/>
                    </a:lnTo>
                    <a:lnTo>
                      <a:pt x="4149" y="0"/>
                    </a:lnTo>
                    <a:lnTo>
                      <a:pt x="54075" y="17145"/>
                    </a:lnTo>
                    <a:cubicBezTo>
                      <a:pt x="56898" y="18019"/>
                      <a:pt x="59098" y="20245"/>
                      <a:pt x="59939" y="23077"/>
                    </a:cubicBezTo>
                    <a:cubicBezTo>
                      <a:pt x="60839" y="26030"/>
                      <a:pt x="60167" y="29238"/>
                      <a:pt x="58156" y="31581"/>
                    </a:cubicBezTo>
                    <a:close/>
                    <a:moveTo>
                      <a:pt x="49926" y="29249"/>
                    </a:moveTo>
                    <a:lnTo>
                      <a:pt x="50338" y="29249"/>
                    </a:lnTo>
                    <a:close/>
                    <a:moveTo>
                      <a:pt x="48109" y="23660"/>
                    </a:moveTo>
                    <a:cubicBezTo>
                      <a:pt x="48092" y="23751"/>
                      <a:pt x="48092" y="23844"/>
                      <a:pt x="48109" y="23935"/>
                    </a:cubicBezTo>
                    <a:close/>
                  </a:path>
                </a:pathLst>
              </a:custGeom>
              <a:solidFill>
                <a:srgbClr val="B7B7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2" name="Google Shape;352;p4"/>
            <p:cNvSpPr/>
            <p:nvPr/>
          </p:nvSpPr>
          <p:spPr>
            <a:xfrm>
              <a:off x="4731155" y="5229225"/>
              <a:ext cx="174056" cy="162191"/>
            </a:xfrm>
            <a:custGeom>
              <a:rect b="b" l="l" r="r" t="t"/>
              <a:pathLst>
                <a:path extrusionOk="0" h="162191" w="174056">
                  <a:moveTo>
                    <a:pt x="174056" y="159517"/>
                  </a:moveTo>
                  <a:cubicBezTo>
                    <a:pt x="122244" y="160306"/>
                    <a:pt x="48040" y="161506"/>
                    <a:pt x="0" y="162192"/>
                  </a:cubicBezTo>
                  <a:cubicBezTo>
                    <a:pt x="514" y="138943"/>
                    <a:pt x="1406" y="115797"/>
                    <a:pt x="2435" y="94640"/>
                  </a:cubicBezTo>
                  <a:cubicBezTo>
                    <a:pt x="4732" y="41834"/>
                    <a:pt x="7750" y="1029"/>
                    <a:pt x="7750" y="1029"/>
                  </a:cubicBezTo>
                  <a:lnTo>
                    <a:pt x="156122" y="0"/>
                  </a:lnTo>
                  <a:cubicBezTo>
                    <a:pt x="156122" y="0"/>
                    <a:pt x="155437" y="14745"/>
                    <a:pt x="156122" y="36862"/>
                  </a:cubicBezTo>
                  <a:cubicBezTo>
                    <a:pt x="157048" y="69609"/>
                    <a:pt x="160923" y="118472"/>
                    <a:pt x="174056" y="159517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4"/>
            <p:cNvSpPr/>
            <p:nvPr/>
          </p:nvSpPr>
          <p:spPr>
            <a:xfrm>
              <a:off x="4730544" y="5388742"/>
              <a:ext cx="324142" cy="166478"/>
            </a:xfrm>
            <a:custGeom>
              <a:rect b="b" l="l" r="r" t="t"/>
              <a:pathLst>
                <a:path extrusionOk="0" h="166478" w="324142">
                  <a:moveTo>
                    <a:pt x="232137" y="72592"/>
                  </a:moveTo>
                  <a:cubicBezTo>
                    <a:pt x="203676" y="63779"/>
                    <a:pt x="185846" y="34873"/>
                    <a:pt x="174701" y="0"/>
                  </a:cubicBezTo>
                  <a:lnTo>
                    <a:pt x="611" y="2675"/>
                  </a:lnTo>
                  <a:cubicBezTo>
                    <a:pt x="-692" y="57333"/>
                    <a:pt x="-212" y="112403"/>
                    <a:pt x="5035" y="143264"/>
                  </a:cubicBezTo>
                  <a:cubicBezTo>
                    <a:pt x="7240" y="156687"/>
                    <a:pt x="18864" y="166523"/>
                    <a:pt x="32467" y="166478"/>
                  </a:cubicBezTo>
                  <a:lnTo>
                    <a:pt x="287378" y="166478"/>
                  </a:lnTo>
                  <a:cubicBezTo>
                    <a:pt x="308192" y="166478"/>
                    <a:pt x="326126" y="149093"/>
                    <a:pt x="323966" y="128416"/>
                  </a:cubicBezTo>
                  <a:cubicBezTo>
                    <a:pt x="321394" y="103693"/>
                    <a:pt x="292179" y="91177"/>
                    <a:pt x="232137" y="72592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4"/>
            <p:cNvSpPr/>
            <p:nvPr/>
          </p:nvSpPr>
          <p:spPr>
            <a:xfrm>
              <a:off x="4733589" y="5229225"/>
              <a:ext cx="153687" cy="94640"/>
            </a:xfrm>
            <a:custGeom>
              <a:rect b="b" l="l" r="r" t="t"/>
              <a:pathLst>
                <a:path extrusionOk="0" h="94640" w="153687">
                  <a:moveTo>
                    <a:pt x="153688" y="36862"/>
                  </a:moveTo>
                  <a:lnTo>
                    <a:pt x="0" y="94640"/>
                  </a:lnTo>
                  <a:cubicBezTo>
                    <a:pt x="2297" y="41834"/>
                    <a:pt x="5315" y="1029"/>
                    <a:pt x="5315" y="1029"/>
                  </a:cubicBezTo>
                  <a:lnTo>
                    <a:pt x="153688" y="0"/>
                  </a:lnTo>
                  <a:cubicBezTo>
                    <a:pt x="153688" y="0"/>
                    <a:pt x="153002" y="14745"/>
                    <a:pt x="153688" y="36862"/>
                  </a:cubicBez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4"/>
            <p:cNvSpPr/>
            <p:nvPr/>
          </p:nvSpPr>
          <p:spPr>
            <a:xfrm>
              <a:off x="4731669" y="5483114"/>
              <a:ext cx="86822" cy="69876"/>
            </a:xfrm>
            <a:custGeom>
              <a:rect b="b" l="l" r="r" t="t"/>
              <a:pathLst>
                <a:path extrusionOk="0" h="69876" w="86822">
                  <a:moveTo>
                    <a:pt x="78456" y="69877"/>
                  </a:moveTo>
                  <a:cubicBezTo>
                    <a:pt x="73003" y="44056"/>
                    <a:pt x="62202" y="26088"/>
                    <a:pt x="46292" y="16487"/>
                  </a:cubicBezTo>
                  <a:cubicBezTo>
                    <a:pt x="32948" y="8980"/>
                    <a:pt x="17273" y="6753"/>
                    <a:pt x="2366" y="10247"/>
                  </a:cubicBezTo>
                  <a:lnTo>
                    <a:pt x="0" y="2017"/>
                  </a:lnTo>
                  <a:cubicBezTo>
                    <a:pt x="17151" y="-2237"/>
                    <a:pt x="35281" y="294"/>
                    <a:pt x="50612" y="9081"/>
                  </a:cubicBezTo>
                  <a:cubicBezTo>
                    <a:pt x="68683" y="19950"/>
                    <a:pt x="80856" y="39941"/>
                    <a:pt x="86822" y="68128"/>
                  </a:cubicBezTo>
                  <a:close/>
                </a:path>
              </a:pathLst>
            </a:custGeom>
            <a:solidFill>
              <a:srgbClr val="656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4"/>
            <p:cNvSpPr/>
            <p:nvPr/>
          </p:nvSpPr>
          <p:spPr>
            <a:xfrm>
              <a:off x="3939570" y="5149843"/>
              <a:ext cx="203545" cy="207111"/>
            </a:xfrm>
            <a:custGeom>
              <a:rect b="b" l="l" r="r" t="t"/>
              <a:pathLst>
                <a:path extrusionOk="0" h="207111" w="203545">
                  <a:moveTo>
                    <a:pt x="203546" y="51607"/>
                  </a:moveTo>
                  <a:cubicBezTo>
                    <a:pt x="192096" y="79323"/>
                    <a:pt x="182642" y="107822"/>
                    <a:pt x="175256" y="136886"/>
                  </a:cubicBezTo>
                  <a:cubicBezTo>
                    <a:pt x="169211" y="159875"/>
                    <a:pt x="165387" y="183392"/>
                    <a:pt x="163838" y="207112"/>
                  </a:cubicBezTo>
                  <a:lnTo>
                    <a:pt x="0" y="147961"/>
                  </a:lnTo>
                  <a:cubicBezTo>
                    <a:pt x="21020" y="96526"/>
                    <a:pt x="43480" y="45777"/>
                    <a:pt x="55550" y="19202"/>
                  </a:cubicBezTo>
                  <a:lnTo>
                    <a:pt x="55893" y="18517"/>
                  </a:lnTo>
                  <a:cubicBezTo>
                    <a:pt x="61139" y="6858"/>
                    <a:pt x="64328" y="0"/>
                    <a:pt x="64328" y="0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4"/>
            <p:cNvSpPr/>
            <p:nvPr/>
          </p:nvSpPr>
          <p:spPr>
            <a:xfrm>
              <a:off x="3893486" y="5297805"/>
              <a:ext cx="305094" cy="257138"/>
            </a:xfrm>
            <a:custGeom>
              <a:rect b="b" l="l" r="r" t="t"/>
              <a:pathLst>
                <a:path extrusionOk="0" h="257138" w="305094">
                  <a:moveTo>
                    <a:pt x="237937" y="147447"/>
                  </a:moveTo>
                  <a:cubicBezTo>
                    <a:pt x="214448" y="129102"/>
                    <a:pt x="208070" y="95635"/>
                    <a:pt x="209922" y="59219"/>
                  </a:cubicBezTo>
                  <a:lnTo>
                    <a:pt x="46153" y="0"/>
                  </a:lnTo>
                  <a:cubicBezTo>
                    <a:pt x="25579" y="50681"/>
                    <a:pt x="6582" y="102321"/>
                    <a:pt x="547" y="133080"/>
                  </a:cubicBezTo>
                  <a:cubicBezTo>
                    <a:pt x="-2127" y="146375"/>
                    <a:pt x="5215" y="159652"/>
                    <a:pt x="17898" y="164455"/>
                  </a:cubicBezTo>
                  <a:lnTo>
                    <a:pt x="256385" y="254706"/>
                  </a:lnTo>
                  <a:cubicBezTo>
                    <a:pt x="275827" y="262079"/>
                    <a:pt x="298767" y="252169"/>
                    <a:pt x="304048" y="232075"/>
                  </a:cubicBezTo>
                  <a:cubicBezTo>
                    <a:pt x="310426" y="208038"/>
                    <a:pt x="287555" y="186023"/>
                    <a:pt x="237937" y="147447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3990594" y="5149843"/>
              <a:ext cx="152521" cy="136885"/>
            </a:xfrm>
            <a:custGeom>
              <a:rect b="b" l="l" r="r" t="t"/>
              <a:pathLst>
                <a:path extrusionOk="0" h="136885" w="152521">
                  <a:moveTo>
                    <a:pt x="152522" y="51607"/>
                  </a:moveTo>
                  <a:cubicBezTo>
                    <a:pt x="141072" y="79323"/>
                    <a:pt x="131619" y="107822"/>
                    <a:pt x="124233" y="136886"/>
                  </a:cubicBezTo>
                  <a:lnTo>
                    <a:pt x="0" y="32233"/>
                  </a:lnTo>
                  <a:lnTo>
                    <a:pt x="4698" y="19202"/>
                  </a:lnTo>
                  <a:lnTo>
                    <a:pt x="5041" y="18517"/>
                  </a:lnTo>
                  <a:cubicBezTo>
                    <a:pt x="10287" y="6858"/>
                    <a:pt x="13476" y="0"/>
                    <a:pt x="13476" y="0"/>
                  </a:cubicBez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3915121" y="5371151"/>
              <a:ext cx="45080" cy="104378"/>
            </a:xfrm>
            <a:custGeom>
              <a:rect b="b" l="l" r="r" t="t"/>
              <a:pathLst>
                <a:path extrusionOk="0" h="104378" w="45080">
                  <a:moveTo>
                    <a:pt x="34324" y="104379"/>
                  </a:moveTo>
                  <a:lnTo>
                    <a:pt x="26746" y="100401"/>
                  </a:lnTo>
                  <a:cubicBezTo>
                    <a:pt x="58670" y="39193"/>
                    <a:pt x="2400" y="8847"/>
                    <a:pt x="0" y="7612"/>
                  </a:cubicBezTo>
                  <a:lnTo>
                    <a:pt x="3943" y="0"/>
                  </a:lnTo>
                  <a:cubicBezTo>
                    <a:pt x="4698" y="343"/>
                    <a:pt x="70260" y="35627"/>
                    <a:pt x="34324" y="104379"/>
                  </a:cubicBezTo>
                  <a:close/>
                </a:path>
              </a:pathLst>
            </a:custGeom>
            <a:solidFill>
              <a:srgbClr val="656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4398645" y="3398996"/>
              <a:ext cx="561498" cy="1881663"/>
            </a:xfrm>
            <a:custGeom>
              <a:rect b="b" l="l" r="r" t="t"/>
              <a:pathLst>
                <a:path extrusionOk="0" h="1881663" w="561498">
                  <a:moveTo>
                    <a:pt x="561499" y="1860233"/>
                  </a:moveTo>
                  <a:lnTo>
                    <a:pt x="288653" y="1881664"/>
                  </a:lnTo>
                  <a:lnTo>
                    <a:pt x="231458" y="907210"/>
                  </a:lnTo>
                  <a:lnTo>
                    <a:pt x="146933" y="586873"/>
                  </a:lnTo>
                  <a:lnTo>
                    <a:pt x="36347" y="167918"/>
                  </a:lnTo>
                  <a:lnTo>
                    <a:pt x="30621" y="146075"/>
                  </a:lnTo>
                  <a:lnTo>
                    <a:pt x="3943" y="45091"/>
                  </a:lnTo>
                  <a:lnTo>
                    <a:pt x="0" y="30004"/>
                  </a:lnTo>
                  <a:lnTo>
                    <a:pt x="52224" y="25272"/>
                  </a:lnTo>
                  <a:lnTo>
                    <a:pt x="334328" y="0"/>
                  </a:lnTo>
                  <a:lnTo>
                    <a:pt x="351473" y="77153"/>
                  </a:lnTo>
                  <a:lnTo>
                    <a:pt x="351473" y="77153"/>
                  </a:lnTo>
                  <a:lnTo>
                    <a:pt x="520454" y="841236"/>
                  </a:lnTo>
                  <a:cubicBezTo>
                    <a:pt x="525962" y="866116"/>
                    <a:pt x="529176" y="891448"/>
                    <a:pt x="530055" y="916914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3948588" y="3429000"/>
              <a:ext cx="618694" cy="1830228"/>
            </a:xfrm>
            <a:custGeom>
              <a:rect b="b" l="l" r="r" t="t"/>
              <a:pathLst>
                <a:path extrusionOk="0" h="1830228" w="618694">
                  <a:moveTo>
                    <a:pt x="618694" y="340054"/>
                  </a:moveTo>
                  <a:lnTo>
                    <a:pt x="596989" y="556870"/>
                  </a:lnTo>
                  <a:lnTo>
                    <a:pt x="561842" y="907828"/>
                  </a:lnTo>
                  <a:cubicBezTo>
                    <a:pt x="557829" y="948244"/>
                    <a:pt x="548810" y="988005"/>
                    <a:pt x="534992" y="1026197"/>
                  </a:cubicBezTo>
                  <a:lnTo>
                    <a:pt x="244316" y="1830229"/>
                  </a:lnTo>
                  <a:lnTo>
                    <a:pt x="0" y="1735931"/>
                  </a:lnTo>
                  <a:lnTo>
                    <a:pt x="227171" y="912971"/>
                  </a:lnTo>
                  <a:cubicBezTo>
                    <a:pt x="285704" y="574186"/>
                    <a:pt x="276035" y="314165"/>
                    <a:pt x="291122" y="149230"/>
                  </a:cubicBezTo>
                  <a:cubicBezTo>
                    <a:pt x="292082" y="138943"/>
                    <a:pt x="293111" y="129102"/>
                    <a:pt x="294208" y="119604"/>
                  </a:cubicBezTo>
                  <a:cubicBezTo>
                    <a:pt x="300312" y="69094"/>
                    <a:pt x="309707" y="29078"/>
                    <a:pt x="325755" y="0"/>
                  </a:cubicBezTo>
                  <a:lnTo>
                    <a:pt x="454000" y="15088"/>
                  </a:lnTo>
                  <a:lnTo>
                    <a:pt x="544354" y="25718"/>
                  </a:lnTo>
                  <a:lnTo>
                    <a:pt x="563968" y="108802"/>
                  </a:lnTo>
                  <a:lnTo>
                    <a:pt x="567945" y="125570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4"/>
            <p:cNvSpPr/>
            <p:nvPr/>
          </p:nvSpPr>
          <p:spPr>
            <a:xfrm>
              <a:off x="4239710" y="3398996"/>
              <a:ext cx="513252" cy="185992"/>
            </a:xfrm>
            <a:custGeom>
              <a:rect b="b" l="l" r="r" t="t"/>
              <a:pathLst>
                <a:path extrusionOk="0" h="185992" w="513252">
                  <a:moveTo>
                    <a:pt x="510304" y="77153"/>
                  </a:moveTo>
                  <a:lnTo>
                    <a:pt x="513253" y="110002"/>
                  </a:lnTo>
                  <a:cubicBezTo>
                    <a:pt x="513253" y="110002"/>
                    <a:pt x="130371" y="212872"/>
                    <a:pt x="0" y="179234"/>
                  </a:cubicBezTo>
                  <a:cubicBezTo>
                    <a:pt x="960" y="168947"/>
                    <a:pt x="1989" y="159106"/>
                    <a:pt x="3086" y="149607"/>
                  </a:cubicBezTo>
                  <a:cubicBezTo>
                    <a:pt x="9190" y="99098"/>
                    <a:pt x="18585" y="59082"/>
                    <a:pt x="34633" y="30004"/>
                  </a:cubicBezTo>
                  <a:lnTo>
                    <a:pt x="162878" y="45091"/>
                  </a:lnTo>
                  <a:lnTo>
                    <a:pt x="158934" y="30004"/>
                  </a:lnTo>
                  <a:lnTo>
                    <a:pt x="211158" y="25272"/>
                  </a:lnTo>
                  <a:lnTo>
                    <a:pt x="493262" y="0"/>
                  </a:lnTo>
                  <a:close/>
                </a:path>
              </a:pathLst>
            </a:custGeom>
            <a:solidFill>
              <a:srgbClr val="1B1B43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"/>
            <p:cNvSpPr/>
            <p:nvPr/>
          </p:nvSpPr>
          <p:spPr>
            <a:xfrm>
              <a:off x="4393055" y="3763533"/>
              <a:ext cx="241195" cy="547336"/>
            </a:xfrm>
            <a:custGeom>
              <a:rect b="b" l="l" r="r" t="t"/>
              <a:pathLst>
                <a:path extrusionOk="0" h="547336" w="241195">
                  <a:moveTo>
                    <a:pt x="232898" y="547337"/>
                  </a:moveTo>
                  <a:lnTo>
                    <a:pt x="104893" y="41731"/>
                  </a:lnTo>
                  <a:lnTo>
                    <a:pt x="0" y="8161"/>
                  </a:lnTo>
                  <a:lnTo>
                    <a:pt x="2606" y="0"/>
                  </a:lnTo>
                  <a:lnTo>
                    <a:pt x="112025" y="35010"/>
                  </a:lnTo>
                  <a:lnTo>
                    <a:pt x="112608" y="37307"/>
                  </a:lnTo>
                  <a:lnTo>
                    <a:pt x="241196" y="545245"/>
                  </a:lnTo>
                  <a:lnTo>
                    <a:pt x="232898" y="547337"/>
                  </a:ln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4"/>
            <p:cNvSpPr/>
            <p:nvPr/>
          </p:nvSpPr>
          <p:spPr>
            <a:xfrm>
              <a:off x="4819349" y="4276237"/>
              <a:ext cx="108836" cy="56887"/>
            </a:xfrm>
            <a:custGeom>
              <a:rect b="b" l="l" r="r" t="t"/>
              <a:pathLst>
                <a:path extrusionOk="0" h="56887" w="108836">
                  <a:moveTo>
                    <a:pt x="2983" y="56887"/>
                  </a:moveTo>
                  <a:lnTo>
                    <a:pt x="0" y="48863"/>
                  </a:lnTo>
                  <a:cubicBezTo>
                    <a:pt x="67243" y="23626"/>
                    <a:pt x="103830" y="206"/>
                    <a:pt x="104173" y="0"/>
                  </a:cubicBezTo>
                  <a:lnTo>
                    <a:pt x="108836" y="7167"/>
                  </a:lnTo>
                  <a:cubicBezTo>
                    <a:pt x="107362" y="8161"/>
                    <a:pt x="71220" y="31307"/>
                    <a:pt x="2983" y="56887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4"/>
            <p:cNvSpPr/>
            <p:nvPr/>
          </p:nvSpPr>
          <p:spPr>
            <a:xfrm>
              <a:off x="4365383" y="4387131"/>
              <a:ext cx="130130" cy="31958"/>
            </a:xfrm>
            <a:custGeom>
              <a:rect b="b" l="l" r="r" t="t"/>
              <a:pathLst>
                <a:path extrusionOk="0" h="31958" w="130130">
                  <a:moveTo>
                    <a:pt x="129273" y="31958"/>
                  </a:moveTo>
                  <a:cubicBezTo>
                    <a:pt x="85678" y="27112"/>
                    <a:pt x="42480" y="19195"/>
                    <a:pt x="0" y="8264"/>
                  </a:cubicBezTo>
                  <a:lnTo>
                    <a:pt x="2229" y="0"/>
                  </a:lnTo>
                  <a:cubicBezTo>
                    <a:pt x="44266" y="10781"/>
                    <a:pt x="87004" y="18618"/>
                    <a:pt x="130131" y="23454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4"/>
            <p:cNvSpPr/>
            <p:nvPr/>
          </p:nvSpPr>
          <p:spPr>
            <a:xfrm rot="-4188600">
              <a:off x="4090063" y="5007730"/>
              <a:ext cx="8572" cy="264890"/>
            </a:xfrm>
            <a:custGeom>
              <a:rect b="b" l="l" r="r" t="t"/>
              <a:pathLst>
                <a:path extrusionOk="0" h="264890" w="8572">
                  <a:moveTo>
                    <a:pt x="0" y="0"/>
                  </a:moveTo>
                  <a:lnTo>
                    <a:pt x="8573" y="0"/>
                  </a:lnTo>
                  <a:lnTo>
                    <a:pt x="8573" y="264890"/>
                  </a:lnTo>
                  <a:lnTo>
                    <a:pt x="0" y="264890"/>
                  </a:ln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4"/>
            <p:cNvSpPr/>
            <p:nvPr/>
          </p:nvSpPr>
          <p:spPr>
            <a:xfrm rot="-241800">
              <a:off x="4683353" y="5195991"/>
              <a:ext cx="272845" cy="8572"/>
            </a:xfrm>
            <a:custGeom>
              <a:rect b="b" l="l" r="r" t="t"/>
              <a:pathLst>
                <a:path extrusionOk="0" h="8572" w="272845">
                  <a:moveTo>
                    <a:pt x="0" y="0"/>
                  </a:moveTo>
                  <a:lnTo>
                    <a:pt x="272846" y="0"/>
                  </a:lnTo>
                  <a:lnTo>
                    <a:pt x="272846" y="8573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4"/>
            <p:cNvSpPr/>
            <p:nvPr/>
          </p:nvSpPr>
          <p:spPr>
            <a:xfrm>
              <a:off x="4082401" y="2808933"/>
              <a:ext cx="296972" cy="513972"/>
            </a:xfrm>
            <a:custGeom>
              <a:rect b="b" l="l" r="r" t="t"/>
              <a:pathLst>
                <a:path extrusionOk="0" h="513972" w="296972">
                  <a:moveTo>
                    <a:pt x="296973" y="0"/>
                  </a:moveTo>
                  <a:lnTo>
                    <a:pt x="181004" y="46669"/>
                  </a:lnTo>
                  <a:cubicBezTo>
                    <a:pt x="147309" y="60223"/>
                    <a:pt x="120415" y="86660"/>
                    <a:pt x="106286" y="120118"/>
                  </a:cubicBezTo>
                  <a:lnTo>
                    <a:pt x="8971" y="353050"/>
                  </a:lnTo>
                  <a:cubicBezTo>
                    <a:pt x="-10525" y="399725"/>
                    <a:pt x="2461" y="453651"/>
                    <a:pt x="41067" y="486335"/>
                  </a:cubicBezTo>
                  <a:lnTo>
                    <a:pt x="41067" y="486335"/>
                  </a:lnTo>
                  <a:cubicBezTo>
                    <a:pt x="72899" y="513407"/>
                    <a:pt x="116832" y="521266"/>
                    <a:pt x="156075" y="506909"/>
                  </a:cubicBezTo>
                  <a:lnTo>
                    <a:pt x="238371" y="476631"/>
                  </a:lnTo>
                  <a:close/>
                </a:path>
              </a:pathLst>
            </a:custGeom>
            <a:solidFill>
              <a:srgbClr val="FFB1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4"/>
            <p:cNvSpPr/>
            <p:nvPr/>
          </p:nvSpPr>
          <p:spPr>
            <a:xfrm>
              <a:off x="5142070" y="2595012"/>
              <a:ext cx="62157" cy="79817"/>
            </a:xfrm>
            <a:custGeom>
              <a:rect b="b" l="l" r="r" t="t"/>
              <a:pathLst>
                <a:path extrusionOk="0" h="79817" w="62157">
                  <a:moveTo>
                    <a:pt x="39244" y="2284"/>
                  </a:moveTo>
                  <a:cubicBezTo>
                    <a:pt x="17573" y="12982"/>
                    <a:pt x="-7425" y="58588"/>
                    <a:pt x="2073" y="74979"/>
                  </a:cubicBezTo>
                  <a:cubicBezTo>
                    <a:pt x="9823" y="88420"/>
                    <a:pt x="27928" y="70247"/>
                    <a:pt x="33895" y="64006"/>
                  </a:cubicBezTo>
                  <a:cubicBezTo>
                    <a:pt x="44867" y="52553"/>
                    <a:pt x="73191" y="21932"/>
                    <a:pt x="57555" y="4547"/>
                  </a:cubicBezTo>
                  <a:cubicBezTo>
                    <a:pt x="52583" y="-1008"/>
                    <a:pt x="46068" y="-1111"/>
                    <a:pt x="39244" y="2284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4"/>
            <p:cNvSpPr/>
            <p:nvPr/>
          </p:nvSpPr>
          <p:spPr>
            <a:xfrm>
              <a:off x="5106936" y="2608778"/>
              <a:ext cx="49056" cy="87933"/>
            </a:xfrm>
            <a:custGeom>
              <a:rect b="b" l="l" r="r" t="t"/>
              <a:pathLst>
                <a:path extrusionOk="0" h="87933" w="49056">
                  <a:moveTo>
                    <a:pt x="22085" y="4977"/>
                  </a:moveTo>
                  <a:cubicBezTo>
                    <a:pt x="4117" y="21128"/>
                    <a:pt x="-7679" y="71774"/>
                    <a:pt x="5866" y="85010"/>
                  </a:cubicBezTo>
                  <a:cubicBezTo>
                    <a:pt x="16976" y="95880"/>
                    <a:pt x="29492" y="73488"/>
                    <a:pt x="33572" y="65876"/>
                  </a:cubicBezTo>
                  <a:cubicBezTo>
                    <a:pt x="41048" y="51886"/>
                    <a:pt x="60078" y="14784"/>
                    <a:pt x="40430" y="2234"/>
                  </a:cubicBezTo>
                  <a:cubicBezTo>
                    <a:pt x="33881" y="-1778"/>
                    <a:pt x="27606" y="-98"/>
                    <a:pt x="22085" y="4977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4"/>
            <p:cNvSpPr/>
            <p:nvPr/>
          </p:nvSpPr>
          <p:spPr>
            <a:xfrm>
              <a:off x="5070872" y="2634267"/>
              <a:ext cx="49552" cy="83216"/>
            </a:xfrm>
            <a:custGeom>
              <a:rect b="b" l="l" r="r" t="t"/>
              <a:pathLst>
                <a:path extrusionOk="0" h="83216" w="49552">
                  <a:moveTo>
                    <a:pt x="23173" y="4930"/>
                  </a:moveTo>
                  <a:cubicBezTo>
                    <a:pt x="5000" y="20532"/>
                    <a:pt x="-7688" y="68436"/>
                    <a:pt x="5342" y="80608"/>
                  </a:cubicBezTo>
                  <a:cubicBezTo>
                    <a:pt x="16110" y="90587"/>
                    <a:pt x="29003" y="69224"/>
                    <a:pt x="33220" y="61955"/>
                  </a:cubicBezTo>
                  <a:cubicBezTo>
                    <a:pt x="40901" y="48650"/>
                    <a:pt x="60652" y="13331"/>
                    <a:pt x="41313" y="1947"/>
                  </a:cubicBezTo>
                  <a:cubicBezTo>
                    <a:pt x="35140" y="-1688"/>
                    <a:pt x="28900" y="27"/>
                    <a:pt x="23173" y="4930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4"/>
            <p:cNvSpPr/>
            <p:nvPr/>
          </p:nvSpPr>
          <p:spPr>
            <a:xfrm>
              <a:off x="5037680" y="2646132"/>
              <a:ext cx="49559" cy="83203"/>
            </a:xfrm>
            <a:custGeom>
              <a:rect b="b" l="l" r="r" t="t"/>
              <a:pathLst>
                <a:path extrusionOk="0" h="83203" w="49559">
                  <a:moveTo>
                    <a:pt x="23173" y="4930"/>
                  </a:moveTo>
                  <a:cubicBezTo>
                    <a:pt x="5000" y="20532"/>
                    <a:pt x="-7688" y="68436"/>
                    <a:pt x="5342" y="80608"/>
                  </a:cubicBezTo>
                  <a:cubicBezTo>
                    <a:pt x="16110" y="90552"/>
                    <a:pt x="29037" y="69224"/>
                    <a:pt x="33220" y="61955"/>
                  </a:cubicBezTo>
                  <a:cubicBezTo>
                    <a:pt x="40935" y="48650"/>
                    <a:pt x="60652" y="13297"/>
                    <a:pt x="41313" y="1947"/>
                  </a:cubicBezTo>
                  <a:cubicBezTo>
                    <a:pt x="35175" y="-1688"/>
                    <a:pt x="28900" y="27"/>
                    <a:pt x="23173" y="4930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"/>
            <p:cNvSpPr/>
            <p:nvPr/>
          </p:nvSpPr>
          <p:spPr>
            <a:xfrm>
              <a:off x="4214445" y="2783387"/>
              <a:ext cx="597576" cy="755134"/>
            </a:xfrm>
            <a:custGeom>
              <a:rect b="b" l="l" r="r" t="t"/>
              <a:pathLst>
                <a:path extrusionOk="0" h="755134" w="597576">
                  <a:moveTo>
                    <a:pt x="164928" y="26883"/>
                  </a:moveTo>
                  <a:lnTo>
                    <a:pt x="44193" y="234441"/>
                  </a:lnTo>
                  <a:cubicBezTo>
                    <a:pt x="44193" y="234441"/>
                    <a:pt x="75603" y="577341"/>
                    <a:pt x="52766" y="619449"/>
                  </a:cubicBezTo>
                  <a:cubicBezTo>
                    <a:pt x="29929" y="661557"/>
                    <a:pt x="-21541" y="694647"/>
                    <a:pt x="9903" y="718890"/>
                  </a:cubicBezTo>
                  <a:cubicBezTo>
                    <a:pt x="41347" y="743133"/>
                    <a:pt x="289916" y="785070"/>
                    <a:pt x="558543" y="721908"/>
                  </a:cubicBezTo>
                  <a:cubicBezTo>
                    <a:pt x="632816" y="700853"/>
                    <a:pt x="581381" y="661729"/>
                    <a:pt x="564236" y="643692"/>
                  </a:cubicBezTo>
                  <a:cubicBezTo>
                    <a:pt x="547091" y="625655"/>
                    <a:pt x="524253" y="171450"/>
                    <a:pt x="524253" y="171450"/>
                  </a:cubicBezTo>
                  <a:lnTo>
                    <a:pt x="369948" y="30861"/>
                  </a:lnTo>
                  <a:lnTo>
                    <a:pt x="255797" y="0"/>
                  </a:lnTo>
                  <a:close/>
                </a:path>
              </a:pathLst>
            </a:custGeom>
            <a:solidFill>
              <a:srgbClr val="FFB1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4"/>
            <p:cNvSpPr/>
            <p:nvPr/>
          </p:nvSpPr>
          <p:spPr>
            <a:xfrm>
              <a:off x="4366755" y="2793572"/>
              <a:ext cx="215135" cy="63167"/>
            </a:xfrm>
            <a:custGeom>
              <a:rect b="b" l="l" r="r" t="t"/>
              <a:pathLst>
                <a:path extrusionOk="0" h="63167" w="215135">
                  <a:moveTo>
                    <a:pt x="215135" y="20334"/>
                  </a:moveTo>
                  <a:cubicBezTo>
                    <a:pt x="193704" y="57847"/>
                    <a:pt x="-58568" y="96423"/>
                    <a:pt x="12618" y="15362"/>
                  </a:cubicBezTo>
                  <a:lnTo>
                    <a:pt x="85450" y="0"/>
                  </a:lnTo>
                  <a:close/>
                </a:path>
              </a:pathLst>
            </a:custGeom>
            <a:solidFill>
              <a:srgbClr val="1B1B43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4584496" y="2813905"/>
              <a:ext cx="559887" cy="468980"/>
            </a:xfrm>
            <a:custGeom>
              <a:rect b="b" l="l" r="r" t="t"/>
              <a:pathLst>
                <a:path extrusionOk="0" h="468980" w="559887">
                  <a:moveTo>
                    <a:pt x="324212" y="244351"/>
                  </a:moveTo>
                  <a:lnTo>
                    <a:pt x="224771" y="96698"/>
                  </a:lnTo>
                  <a:cubicBezTo>
                    <a:pt x="201689" y="59185"/>
                    <a:pt x="164055" y="32953"/>
                    <a:pt x="120872" y="24277"/>
                  </a:cubicBezTo>
                  <a:lnTo>
                    <a:pt x="0" y="0"/>
                  </a:lnTo>
                  <a:lnTo>
                    <a:pt x="71323" y="267908"/>
                  </a:lnTo>
                  <a:cubicBezTo>
                    <a:pt x="71323" y="267908"/>
                    <a:pt x="182766" y="424373"/>
                    <a:pt x="283510" y="460789"/>
                  </a:cubicBezTo>
                  <a:cubicBezTo>
                    <a:pt x="373898" y="493502"/>
                    <a:pt x="493776" y="439769"/>
                    <a:pt x="559887" y="86445"/>
                  </a:cubicBezTo>
                  <a:lnTo>
                    <a:pt x="410006" y="65871"/>
                  </a:lnTo>
                  <a:close/>
                </a:path>
              </a:pathLst>
            </a:custGeom>
            <a:solidFill>
              <a:srgbClr val="FFB14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4994502" y="2690290"/>
              <a:ext cx="242148" cy="210198"/>
            </a:xfrm>
            <a:custGeom>
              <a:rect b="b" l="l" r="r" t="t"/>
              <a:pathLst>
                <a:path extrusionOk="0" h="210198" w="242148">
                  <a:moveTo>
                    <a:pt x="232109" y="35"/>
                  </a:moveTo>
                  <a:cubicBezTo>
                    <a:pt x="216953" y="-1886"/>
                    <a:pt x="164969" y="76501"/>
                    <a:pt x="164969" y="76501"/>
                  </a:cubicBezTo>
                  <a:lnTo>
                    <a:pt x="80924" y="105099"/>
                  </a:lnTo>
                  <a:cubicBezTo>
                    <a:pt x="50140" y="115580"/>
                    <a:pt x="24859" y="137993"/>
                    <a:pt x="10767" y="167301"/>
                  </a:cubicBezTo>
                  <a:lnTo>
                    <a:pt x="0" y="189624"/>
                  </a:lnTo>
                  <a:lnTo>
                    <a:pt x="149881" y="210198"/>
                  </a:lnTo>
                  <a:cubicBezTo>
                    <a:pt x="152350" y="196996"/>
                    <a:pt x="154785" y="183521"/>
                    <a:pt x="157082" y="169496"/>
                  </a:cubicBezTo>
                  <a:cubicBezTo>
                    <a:pt x="208517" y="122930"/>
                    <a:pt x="265679" y="4321"/>
                    <a:pt x="232109" y="35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4573318" y="2482596"/>
              <a:ext cx="64344" cy="74889"/>
            </a:xfrm>
            <a:custGeom>
              <a:rect b="b" l="l" r="r" t="t"/>
              <a:pathLst>
                <a:path extrusionOk="0" h="74889" w="64344">
                  <a:moveTo>
                    <a:pt x="31650" y="0"/>
                  </a:moveTo>
                  <a:lnTo>
                    <a:pt x="61928" y="42177"/>
                  </a:lnTo>
                  <a:cubicBezTo>
                    <a:pt x="66138" y="48153"/>
                    <a:pt x="64706" y="56410"/>
                    <a:pt x="58730" y="60620"/>
                  </a:cubicBezTo>
                  <a:cubicBezTo>
                    <a:pt x="57661" y="61374"/>
                    <a:pt x="56485" y="61965"/>
                    <a:pt x="55241" y="62374"/>
                  </a:cubicBezTo>
                  <a:lnTo>
                    <a:pt x="22803" y="74889"/>
                  </a:lnTo>
                  <a:lnTo>
                    <a:pt x="0" y="24003"/>
                  </a:ln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4408417" y="2558891"/>
              <a:ext cx="157322" cy="172993"/>
            </a:xfrm>
            <a:custGeom>
              <a:rect b="b" l="l" r="r" t="t"/>
              <a:pathLst>
                <a:path extrusionOk="0" h="172993" w="157322">
                  <a:moveTo>
                    <a:pt x="0" y="154819"/>
                  </a:moveTo>
                  <a:cubicBezTo>
                    <a:pt x="4640" y="103352"/>
                    <a:pt x="6163" y="51651"/>
                    <a:pt x="4561" y="0"/>
                  </a:cubicBezTo>
                  <a:lnTo>
                    <a:pt x="143058" y="10047"/>
                  </a:lnTo>
                  <a:cubicBezTo>
                    <a:pt x="141927" y="25817"/>
                    <a:pt x="141675" y="41638"/>
                    <a:pt x="142304" y="57436"/>
                  </a:cubicBezTo>
                  <a:cubicBezTo>
                    <a:pt x="143354" y="82794"/>
                    <a:pt x="145930" y="108066"/>
                    <a:pt x="150019" y="133114"/>
                  </a:cubicBezTo>
                  <a:cubicBezTo>
                    <a:pt x="152179" y="146830"/>
                    <a:pt x="154648" y="160134"/>
                    <a:pt x="157322" y="172993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4477271" y="2615298"/>
              <a:ext cx="81164" cy="76706"/>
            </a:xfrm>
            <a:custGeom>
              <a:rect b="b" l="l" r="r" t="t"/>
              <a:pathLst>
                <a:path extrusionOk="0" h="76706" w="81164">
                  <a:moveTo>
                    <a:pt x="81164" y="76707"/>
                  </a:moveTo>
                  <a:cubicBezTo>
                    <a:pt x="45800" y="61677"/>
                    <a:pt x="17001" y="34460"/>
                    <a:pt x="0" y="0"/>
                  </a:cubicBezTo>
                  <a:lnTo>
                    <a:pt x="73449" y="1029"/>
                  </a:lnTo>
                  <a:cubicBezTo>
                    <a:pt x="74499" y="26387"/>
                    <a:pt x="77076" y="51659"/>
                    <a:pt x="81164" y="76707"/>
                  </a:cubicBez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4"/>
            <p:cNvSpPr/>
            <p:nvPr/>
          </p:nvSpPr>
          <p:spPr>
            <a:xfrm>
              <a:off x="4379374" y="2713676"/>
              <a:ext cx="205019" cy="108305"/>
            </a:xfrm>
            <a:custGeom>
              <a:rect b="b" l="l" r="r" t="t"/>
              <a:pathLst>
                <a:path extrusionOk="0" h="108305" w="205019">
                  <a:moveTo>
                    <a:pt x="29009" y="0"/>
                  </a:moveTo>
                  <a:lnTo>
                    <a:pt x="0" y="95258"/>
                  </a:lnTo>
                  <a:cubicBezTo>
                    <a:pt x="66831" y="111340"/>
                    <a:pt x="135274" y="112025"/>
                    <a:pt x="205020" y="100230"/>
                  </a:cubicBezTo>
                  <a:lnTo>
                    <a:pt x="186366" y="18174"/>
                  </a:lnTo>
                  <a:close/>
                </a:path>
              </a:pathLst>
            </a:custGeom>
            <a:solidFill>
              <a:srgbClr val="FFF5E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4"/>
            <p:cNvSpPr/>
            <p:nvPr/>
          </p:nvSpPr>
          <p:spPr>
            <a:xfrm>
              <a:off x="4391649" y="2390287"/>
              <a:ext cx="224427" cy="251379"/>
            </a:xfrm>
            <a:custGeom>
              <a:rect b="b" l="l" r="r" t="t"/>
              <a:pathLst>
                <a:path extrusionOk="0" h="251379" w="224427">
                  <a:moveTo>
                    <a:pt x="209889" y="21431"/>
                  </a:moveTo>
                  <a:lnTo>
                    <a:pt x="224222" y="213112"/>
                  </a:lnTo>
                  <a:cubicBezTo>
                    <a:pt x="225525" y="221308"/>
                    <a:pt x="220485" y="228817"/>
                    <a:pt x="213421" y="235435"/>
                  </a:cubicBezTo>
                  <a:cubicBezTo>
                    <a:pt x="201041" y="246526"/>
                    <a:pt x="184753" y="252228"/>
                    <a:pt x="168158" y="251277"/>
                  </a:cubicBezTo>
                  <a:lnTo>
                    <a:pt x="69986" y="247197"/>
                  </a:lnTo>
                  <a:lnTo>
                    <a:pt x="0" y="168604"/>
                  </a:lnTo>
                  <a:lnTo>
                    <a:pt x="54281" y="1440"/>
                  </a:lnTo>
                  <a:lnTo>
                    <a:pt x="152865" y="0"/>
                  </a:ln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4"/>
            <p:cNvSpPr/>
            <p:nvPr/>
          </p:nvSpPr>
          <p:spPr>
            <a:xfrm>
              <a:off x="4313968" y="2323859"/>
              <a:ext cx="318259" cy="322916"/>
            </a:xfrm>
            <a:custGeom>
              <a:rect b="b" l="l" r="r" t="t"/>
              <a:pathLst>
                <a:path extrusionOk="0" h="322916" w="318259">
                  <a:moveTo>
                    <a:pt x="126476" y="201805"/>
                  </a:moveTo>
                  <a:cubicBezTo>
                    <a:pt x="126476" y="201805"/>
                    <a:pt x="152193" y="282180"/>
                    <a:pt x="97535" y="322917"/>
                  </a:cubicBezTo>
                  <a:cubicBezTo>
                    <a:pt x="38591" y="303612"/>
                    <a:pt x="-70692" y="124652"/>
                    <a:pt x="65406" y="67868"/>
                  </a:cubicBezTo>
                  <a:cubicBezTo>
                    <a:pt x="65406" y="67868"/>
                    <a:pt x="102884" y="-27493"/>
                    <a:pt x="204691" y="7860"/>
                  </a:cubicBezTo>
                  <a:cubicBezTo>
                    <a:pt x="294531" y="39064"/>
                    <a:pt x="318260" y="93585"/>
                    <a:pt x="318260" y="93585"/>
                  </a:cubicBezTo>
                  <a:cubicBezTo>
                    <a:pt x="318260" y="93585"/>
                    <a:pt x="255063" y="140734"/>
                    <a:pt x="181100" y="96809"/>
                  </a:cubicBezTo>
                  <a:cubicBezTo>
                    <a:pt x="181100" y="96809"/>
                    <a:pt x="188609" y="192169"/>
                    <a:pt x="126476" y="201805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4"/>
            <p:cNvSpPr/>
            <p:nvPr/>
          </p:nvSpPr>
          <p:spPr>
            <a:xfrm>
              <a:off x="4400730" y="2474655"/>
              <a:ext cx="87017" cy="88973"/>
            </a:xfrm>
            <a:custGeom>
              <a:rect b="b" l="l" r="r" t="t"/>
              <a:pathLst>
                <a:path extrusionOk="0" h="88973" w="87017">
                  <a:moveTo>
                    <a:pt x="75958" y="18228"/>
                  </a:moveTo>
                  <a:cubicBezTo>
                    <a:pt x="91972" y="38047"/>
                    <a:pt x="90394" y="65857"/>
                    <a:pt x="72529" y="80361"/>
                  </a:cubicBezTo>
                  <a:cubicBezTo>
                    <a:pt x="54664" y="94866"/>
                    <a:pt x="27061" y="90648"/>
                    <a:pt x="11047" y="70726"/>
                  </a:cubicBezTo>
                  <a:cubicBezTo>
                    <a:pt x="-4966" y="50803"/>
                    <a:pt x="-3354" y="23097"/>
                    <a:pt x="14476" y="8592"/>
                  </a:cubicBezTo>
                  <a:cubicBezTo>
                    <a:pt x="32307" y="-5912"/>
                    <a:pt x="59979" y="-1626"/>
                    <a:pt x="75958" y="18228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4"/>
            <p:cNvSpPr/>
            <p:nvPr/>
          </p:nvSpPr>
          <p:spPr>
            <a:xfrm>
              <a:off x="4423642" y="2502919"/>
              <a:ext cx="39536" cy="36049"/>
            </a:xfrm>
            <a:custGeom>
              <a:rect b="b" l="l" r="r" t="t"/>
              <a:pathLst>
                <a:path extrusionOk="0" h="36049" w="39536">
                  <a:moveTo>
                    <a:pt x="33296" y="36049"/>
                  </a:moveTo>
                  <a:cubicBezTo>
                    <a:pt x="32919" y="34643"/>
                    <a:pt x="24380" y="1965"/>
                    <a:pt x="1372" y="6971"/>
                  </a:cubicBezTo>
                  <a:lnTo>
                    <a:pt x="0" y="662"/>
                  </a:lnTo>
                  <a:cubicBezTo>
                    <a:pt x="23283" y="-4379"/>
                    <a:pt x="36039" y="20584"/>
                    <a:pt x="39536" y="34472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4"/>
            <p:cNvSpPr/>
            <p:nvPr/>
          </p:nvSpPr>
          <p:spPr>
            <a:xfrm rot="-4603200">
              <a:off x="4522879" y="2503060"/>
              <a:ext cx="57127" cy="57127"/>
            </a:xfrm>
            <a:custGeom>
              <a:rect b="b" l="l" r="r" t="t"/>
              <a:pathLst>
                <a:path extrusionOk="0" h="57127" w="57127">
                  <a:moveTo>
                    <a:pt x="57127" y="28564"/>
                  </a:moveTo>
                  <a:cubicBezTo>
                    <a:pt x="57127" y="44339"/>
                    <a:pt x="44339" y="57127"/>
                    <a:pt x="28563" y="57127"/>
                  </a:cubicBezTo>
                  <a:cubicBezTo>
                    <a:pt x="12788" y="57127"/>
                    <a:pt x="0" y="44339"/>
                    <a:pt x="0" y="28564"/>
                  </a:cubicBezTo>
                  <a:cubicBezTo>
                    <a:pt x="0" y="12788"/>
                    <a:pt x="12788" y="0"/>
                    <a:pt x="28563" y="0"/>
                  </a:cubicBezTo>
                  <a:cubicBezTo>
                    <a:pt x="44339" y="0"/>
                    <a:pt x="57127" y="12788"/>
                    <a:pt x="57127" y="28564"/>
                  </a:cubicBezTo>
                  <a:close/>
                </a:path>
              </a:pathLst>
            </a:custGeom>
            <a:solidFill>
              <a:srgbClr val="FE5B52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4"/>
            <p:cNvSpPr/>
            <p:nvPr/>
          </p:nvSpPr>
          <p:spPr>
            <a:xfrm>
              <a:off x="4209290" y="3017211"/>
              <a:ext cx="72429" cy="502588"/>
            </a:xfrm>
            <a:custGeom>
              <a:rect b="b" l="l" r="r" t="t"/>
              <a:pathLst>
                <a:path extrusionOk="0" h="502588" w="72429">
                  <a:moveTo>
                    <a:pt x="46194" y="502589"/>
                  </a:moveTo>
                  <a:cubicBezTo>
                    <a:pt x="20202" y="496417"/>
                    <a:pt x="5492" y="486747"/>
                    <a:pt x="1240" y="473099"/>
                  </a:cubicBezTo>
                  <a:cubicBezTo>
                    <a:pt x="-5618" y="450845"/>
                    <a:pt x="17288" y="425333"/>
                    <a:pt x="37553" y="402839"/>
                  </a:cubicBezTo>
                  <a:cubicBezTo>
                    <a:pt x="40708" y="399410"/>
                    <a:pt x="43794" y="395981"/>
                    <a:pt x="46571" y="392552"/>
                  </a:cubicBezTo>
                  <a:cubicBezTo>
                    <a:pt x="52132" y="386234"/>
                    <a:pt x="55981" y="378596"/>
                    <a:pt x="57750" y="370367"/>
                  </a:cubicBezTo>
                  <a:cubicBezTo>
                    <a:pt x="76541" y="281212"/>
                    <a:pt x="45405" y="3738"/>
                    <a:pt x="45063" y="960"/>
                  </a:cubicBezTo>
                  <a:lnTo>
                    <a:pt x="53601" y="0"/>
                  </a:lnTo>
                  <a:cubicBezTo>
                    <a:pt x="54904" y="11453"/>
                    <a:pt x="85216" y="281658"/>
                    <a:pt x="66151" y="372115"/>
                  </a:cubicBezTo>
                  <a:cubicBezTo>
                    <a:pt x="64075" y="381776"/>
                    <a:pt x="59566" y="390746"/>
                    <a:pt x="53052" y="398175"/>
                  </a:cubicBezTo>
                  <a:cubicBezTo>
                    <a:pt x="50240" y="401605"/>
                    <a:pt x="47120" y="405034"/>
                    <a:pt x="43931" y="408463"/>
                  </a:cubicBezTo>
                  <a:cubicBezTo>
                    <a:pt x="26100" y="428248"/>
                    <a:pt x="3949" y="452834"/>
                    <a:pt x="9401" y="470425"/>
                  </a:cubicBezTo>
                  <a:cubicBezTo>
                    <a:pt x="12830" y="480712"/>
                    <a:pt x="25689" y="488804"/>
                    <a:pt x="48183" y="494153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4"/>
            <p:cNvSpPr/>
            <p:nvPr/>
          </p:nvSpPr>
          <p:spPr>
            <a:xfrm>
              <a:off x="4739419" y="3115795"/>
              <a:ext cx="74994" cy="397489"/>
            </a:xfrm>
            <a:custGeom>
              <a:rect b="b" l="l" r="r" t="t"/>
              <a:pathLst>
                <a:path extrusionOk="0" h="397489" w="74994">
                  <a:moveTo>
                    <a:pt x="13750" y="397490"/>
                  </a:moveTo>
                  <a:lnTo>
                    <a:pt x="13373" y="388917"/>
                  </a:lnTo>
                  <a:cubicBezTo>
                    <a:pt x="42657" y="387614"/>
                    <a:pt x="60556" y="380653"/>
                    <a:pt x="65151" y="368720"/>
                  </a:cubicBezTo>
                  <a:cubicBezTo>
                    <a:pt x="69746" y="356788"/>
                    <a:pt x="61345" y="338785"/>
                    <a:pt x="41971" y="319583"/>
                  </a:cubicBezTo>
                  <a:cubicBezTo>
                    <a:pt x="36937" y="314550"/>
                    <a:pt x="33471" y="308166"/>
                    <a:pt x="31993" y="301203"/>
                  </a:cubicBezTo>
                  <a:cubicBezTo>
                    <a:pt x="16562" y="231938"/>
                    <a:pt x="171" y="2880"/>
                    <a:pt x="0" y="617"/>
                  </a:cubicBezTo>
                  <a:lnTo>
                    <a:pt x="8538" y="0"/>
                  </a:lnTo>
                  <a:cubicBezTo>
                    <a:pt x="8538" y="2298"/>
                    <a:pt x="25066" y="230703"/>
                    <a:pt x="40359" y="299352"/>
                  </a:cubicBezTo>
                  <a:cubicBezTo>
                    <a:pt x="41488" y="304702"/>
                    <a:pt x="44144" y="309609"/>
                    <a:pt x="48006" y="313479"/>
                  </a:cubicBezTo>
                  <a:cubicBezTo>
                    <a:pt x="70226" y="335528"/>
                    <a:pt x="79175" y="356239"/>
                    <a:pt x="73175" y="371772"/>
                  </a:cubicBezTo>
                  <a:cubicBezTo>
                    <a:pt x="67174" y="387306"/>
                    <a:pt x="47149" y="396015"/>
                    <a:pt x="13750" y="397490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4"/>
            <p:cNvSpPr/>
            <p:nvPr/>
          </p:nvSpPr>
          <p:spPr>
            <a:xfrm>
              <a:off x="4885563" y="2875250"/>
              <a:ext cx="259403" cy="221307"/>
            </a:xfrm>
            <a:custGeom>
              <a:rect b="b" l="l" r="r" t="t"/>
              <a:pathLst>
                <a:path extrusionOk="0" h="221307" w="259403">
                  <a:moveTo>
                    <a:pt x="7715" y="221308"/>
                  </a:moveTo>
                  <a:lnTo>
                    <a:pt x="0" y="217536"/>
                  </a:lnTo>
                  <a:lnTo>
                    <a:pt x="106470" y="0"/>
                  </a:lnTo>
                  <a:lnTo>
                    <a:pt x="259404" y="20848"/>
                  </a:lnTo>
                  <a:lnTo>
                    <a:pt x="258272" y="29352"/>
                  </a:lnTo>
                  <a:lnTo>
                    <a:pt x="111443" y="9327"/>
                  </a:lnTo>
                  <a:lnTo>
                    <a:pt x="7715" y="221308"/>
                  </a:ln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4"/>
            <p:cNvSpPr/>
            <p:nvPr/>
          </p:nvSpPr>
          <p:spPr>
            <a:xfrm>
              <a:off x="7427018" y="2402714"/>
              <a:ext cx="442183" cy="556786"/>
            </a:xfrm>
            <a:custGeom>
              <a:rect b="b" l="l" r="r" t="t"/>
              <a:pathLst>
                <a:path extrusionOk="0" h="556786" w="442183">
                  <a:moveTo>
                    <a:pt x="44868" y="159023"/>
                  </a:moveTo>
                  <a:cubicBezTo>
                    <a:pt x="-5847" y="128162"/>
                    <a:pt x="-17300" y="40448"/>
                    <a:pt x="29883" y="14010"/>
                  </a:cubicBezTo>
                  <a:cubicBezTo>
                    <a:pt x="77066" y="-12427"/>
                    <a:pt x="107035" y="11164"/>
                    <a:pt x="107035" y="11164"/>
                  </a:cubicBezTo>
                  <a:cubicBezTo>
                    <a:pt x="107035" y="11164"/>
                    <a:pt x="265147" y="-46511"/>
                    <a:pt x="324914" y="100318"/>
                  </a:cubicBezTo>
                  <a:cubicBezTo>
                    <a:pt x="369903" y="211041"/>
                    <a:pt x="334172" y="268922"/>
                    <a:pt x="373469" y="324644"/>
                  </a:cubicBezTo>
                  <a:cubicBezTo>
                    <a:pt x="418252" y="388114"/>
                    <a:pt x="490055" y="445344"/>
                    <a:pt x="396340" y="556787"/>
                  </a:cubicBezTo>
                  <a:lnTo>
                    <a:pt x="177741" y="503363"/>
                  </a:lnTo>
                  <a:lnTo>
                    <a:pt x="120580" y="234187"/>
                  </a:ln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4"/>
            <p:cNvSpPr/>
            <p:nvPr/>
          </p:nvSpPr>
          <p:spPr>
            <a:xfrm>
              <a:off x="8067675" y="5030343"/>
              <a:ext cx="208140" cy="199773"/>
            </a:xfrm>
            <a:custGeom>
              <a:rect b="b" l="l" r="r" t="t"/>
              <a:pathLst>
                <a:path extrusionOk="0" h="199773" w="208140">
                  <a:moveTo>
                    <a:pt x="160752" y="0"/>
                  </a:moveTo>
                  <a:lnTo>
                    <a:pt x="0" y="70672"/>
                  </a:lnTo>
                  <a:cubicBezTo>
                    <a:pt x="0" y="70672"/>
                    <a:pt x="23077" y="130371"/>
                    <a:pt x="42863" y="199774"/>
                  </a:cubicBezTo>
                  <a:lnTo>
                    <a:pt x="208140" y="146967"/>
                  </a:ln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4"/>
            <p:cNvSpPr/>
            <p:nvPr/>
          </p:nvSpPr>
          <p:spPr>
            <a:xfrm>
              <a:off x="8055061" y="5177309"/>
              <a:ext cx="282281" cy="377579"/>
            </a:xfrm>
            <a:custGeom>
              <a:rect b="b" l="l" r="r" t="t"/>
              <a:pathLst>
                <a:path extrusionOk="0" h="377579" w="282281">
                  <a:moveTo>
                    <a:pt x="220753" y="0"/>
                  </a:moveTo>
                  <a:lnTo>
                    <a:pt x="55476" y="52807"/>
                  </a:lnTo>
                  <a:cubicBezTo>
                    <a:pt x="78107" y="132325"/>
                    <a:pt x="96384" y="224634"/>
                    <a:pt x="70563" y="254741"/>
                  </a:cubicBezTo>
                  <a:cubicBezTo>
                    <a:pt x="36959" y="293899"/>
                    <a:pt x="7676" y="326269"/>
                    <a:pt x="646" y="353496"/>
                  </a:cubicBezTo>
                  <a:cubicBezTo>
                    <a:pt x="-2069" y="363728"/>
                    <a:pt x="4025" y="374224"/>
                    <a:pt x="14257" y="376938"/>
                  </a:cubicBezTo>
                  <a:cubicBezTo>
                    <a:pt x="18755" y="378132"/>
                    <a:pt x="23533" y="377648"/>
                    <a:pt x="27701" y="375578"/>
                  </a:cubicBezTo>
                  <a:lnTo>
                    <a:pt x="241259" y="267873"/>
                  </a:lnTo>
                  <a:cubicBezTo>
                    <a:pt x="276646" y="250021"/>
                    <a:pt x="291900" y="207617"/>
                    <a:pt x="275995" y="171313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4"/>
            <p:cNvSpPr/>
            <p:nvPr/>
          </p:nvSpPr>
          <p:spPr>
            <a:xfrm rot="-1042200">
              <a:off x="8121897" y="5259083"/>
              <a:ext cx="176696" cy="8572"/>
            </a:xfrm>
            <a:custGeom>
              <a:rect b="b" l="l" r="r" t="t"/>
              <a:pathLst>
                <a:path extrusionOk="0" h="8572" w="176696">
                  <a:moveTo>
                    <a:pt x="0" y="0"/>
                  </a:moveTo>
                  <a:lnTo>
                    <a:pt x="176696" y="0"/>
                  </a:lnTo>
                  <a:lnTo>
                    <a:pt x="176696" y="8573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656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4"/>
            <p:cNvSpPr/>
            <p:nvPr/>
          </p:nvSpPr>
          <p:spPr>
            <a:xfrm>
              <a:off x="8092500" y="5340564"/>
              <a:ext cx="80934" cy="134314"/>
            </a:xfrm>
            <a:custGeom>
              <a:rect b="b" l="l" r="r" t="t"/>
              <a:pathLst>
                <a:path extrusionOk="0" h="134314" w="80934">
                  <a:moveTo>
                    <a:pt x="1783" y="134314"/>
                  </a:moveTo>
                  <a:lnTo>
                    <a:pt x="0" y="125913"/>
                  </a:lnTo>
                  <a:cubicBezTo>
                    <a:pt x="40942" y="117238"/>
                    <a:pt x="64740" y="102219"/>
                    <a:pt x="70809" y="81336"/>
                  </a:cubicBezTo>
                  <a:cubicBezTo>
                    <a:pt x="80753" y="46875"/>
                    <a:pt x="39742" y="6550"/>
                    <a:pt x="39331" y="6138"/>
                  </a:cubicBezTo>
                  <a:lnTo>
                    <a:pt x="45297" y="0"/>
                  </a:lnTo>
                  <a:cubicBezTo>
                    <a:pt x="47149" y="1783"/>
                    <a:pt x="90388" y="44371"/>
                    <a:pt x="79039" y="83736"/>
                  </a:cubicBezTo>
                  <a:cubicBezTo>
                    <a:pt x="72043" y="107877"/>
                    <a:pt x="46052" y="124919"/>
                    <a:pt x="1783" y="134314"/>
                  </a:cubicBezTo>
                  <a:close/>
                </a:path>
              </a:pathLst>
            </a:custGeom>
            <a:solidFill>
              <a:srgbClr val="656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4"/>
            <p:cNvSpPr/>
            <p:nvPr/>
          </p:nvSpPr>
          <p:spPr>
            <a:xfrm>
              <a:off x="7421000" y="5186362"/>
              <a:ext cx="186605" cy="149264"/>
            </a:xfrm>
            <a:custGeom>
              <a:rect b="b" l="l" r="r" t="t"/>
              <a:pathLst>
                <a:path extrusionOk="0" h="149264" w="186605">
                  <a:moveTo>
                    <a:pt x="186606" y="0"/>
                  </a:moveTo>
                  <a:lnTo>
                    <a:pt x="892" y="17145"/>
                  </a:lnTo>
                  <a:cubicBezTo>
                    <a:pt x="3648" y="61152"/>
                    <a:pt x="3350" y="105298"/>
                    <a:pt x="0" y="149264"/>
                  </a:cubicBezTo>
                  <a:lnTo>
                    <a:pt x="178651" y="146624"/>
                  </a:ln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4"/>
            <p:cNvSpPr/>
            <p:nvPr/>
          </p:nvSpPr>
          <p:spPr>
            <a:xfrm>
              <a:off x="7252872" y="5332883"/>
              <a:ext cx="346778" cy="221993"/>
            </a:xfrm>
            <a:custGeom>
              <a:rect b="b" l="l" r="r" t="t"/>
              <a:pathLst>
                <a:path extrusionOk="0" h="221993" w="346778">
                  <a:moveTo>
                    <a:pt x="168127" y="2640"/>
                  </a:moveTo>
                  <a:cubicBezTo>
                    <a:pt x="163086" y="61208"/>
                    <a:pt x="149782" y="119981"/>
                    <a:pt x="117584" y="133423"/>
                  </a:cubicBezTo>
                  <a:cubicBezTo>
                    <a:pt x="49004" y="161986"/>
                    <a:pt x="-5312" y="181977"/>
                    <a:pt x="415" y="221993"/>
                  </a:cubicBezTo>
                  <a:lnTo>
                    <a:pt x="264071" y="221993"/>
                  </a:lnTo>
                  <a:cubicBezTo>
                    <a:pt x="303703" y="221980"/>
                    <a:pt x="336417" y="190998"/>
                    <a:pt x="338583" y="151425"/>
                  </a:cubicBezTo>
                  <a:lnTo>
                    <a:pt x="346778" y="0"/>
                  </a:ln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4"/>
            <p:cNvSpPr/>
            <p:nvPr/>
          </p:nvSpPr>
          <p:spPr>
            <a:xfrm rot="-5343000">
              <a:off x="7503002" y="5295996"/>
              <a:ext cx="8572" cy="171484"/>
            </a:xfrm>
            <a:custGeom>
              <a:rect b="b" l="l" r="r" t="t"/>
              <a:pathLst>
                <a:path extrusionOk="0" h="171484" w="8572">
                  <a:moveTo>
                    <a:pt x="0" y="0"/>
                  </a:moveTo>
                  <a:lnTo>
                    <a:pt x="8573" y="0"/>
                  </a:lnTo>
                  <a:lnTo>
                    <a:pt x="8573" y="171484"/>
                  </a:lnTo>
                  <a:lnTo>
                    <a:pt x="0" y="171484"/>
                  </a:lnTo>
                  <a:close/>
                </a:path>
              </a:pathLst>
            </a:custGeom>
            <a:solidFill>
              <a:srgbClr val="656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4"/>
            <p:cNvSpPr/>
            <p:nvPr/>
          </p:nvSpPr>
          <p:spPr>
            <a:xfrm>
              <a:off x="7326291" y="5424678"/>
              <a:ext cx="90460" cy="74169"/>
            </a:xfrm>
            <a:custGeom>
              <a:rect b="b" l="l" r="r" t="t"/>
              <a:pathLst>
                <a:path extrusionOk="0" h="74169" w="90460">
                  <a:moveTo>
                    <a:pt x="39776" y="74169"/>
                  </a:moveTo>
                  <a:cubicBezTo>
                    <a:pt x="26375" y="73923"/>
                    <a:pt x="13039" y="72233"/>
                    <a:pt x="0" y="69129"/>
                  </a:cubicBezTo>
                  <a:lnTo>
                    <a:pt x="1886" y="60762"/>
                  </a:lnTo>
                  <a:cubicBezTo>
                    <a:pt x="39605" y="69163"/>
                    <a:pt x="65014" y="66557"/>
                    <a:pt x="75678" y="53287"/>
                  </a:cubicBezTo>
                  <a:cubicBezTo>
                    <a:pt x="89908" y="35627"/>
                    <a:pt x="75404" y="3840"/>
                    <a:pt x="75266" y="3532"/>
                  </a:cubicBezTo>
                  <a:lnTo>
                    <a:pt x="83016" y="0"/>
                  </a:lnTo>
                  <a:cubicBezTo>
                    <a:pt x="83702" y="1509"/>
                    <a:pt x="99852" y="36999"/>
                    <a:pt x="82330" y="58773"/>
                  </a:cubicBezTo>
                  <a:cubicBezTo>
                    <a:pt x="74066" y="68991"/>
                    <a:pt x="59802" y="74169"/>
                    <a:pt x="39776" y="74169"/>
                  </a:cubicBezTo>
                  <a:close/>
                </a:path>
              </a:pathLst>
            </a:custGeom>
            <a:solidFill>
              <a:srgbClr val="65659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7311674" y="3483246"/>
              <a:ext cx="420405" cy="1752599"/>
            </a:xfrm>
            <a:custGeom>
              <a:rect b="b" l="l" r="r" t="t"/>
              <a:pathLst>
                <a:path extrusionOk="0" h="1752599" w="420405">
                  <a:moveTo>
                    <a:pt x="293497" y="1747110"/>
                  </a:moveTo>
                  <a:cubicBezTo>
                    <a:pt x="291484" y="1747785"/>
                    <a:pt x="289435" y="1748347"/>
                    <a:pt x="287359" y="1748790"/>
                  </a:cubicBezTo>
                  <a:cubicBezTo>
                    <a:pt x="250223" y="1757362"/>
                    <a:pt x="127362" y="1748790"/>
                    <a:pt x="127362" y="1748790"/>
                  </a:cubicBezTo>
                  <a:cubicBezTo>
                    <a:pt x="121954" y="1747631"/>
                    <a:pt x="116628" y="1746119"/>
                    <a:pt x="111417" y="1744264"/>
                  </a:cubicBezTo>
                  <a:cubicBezTo>
                    <a:pt x="-3454" y="1702430"/>
                    <a:pt x="4364" y="1501593"/>
                    <a:pt x="21611" y="1325926"/>
                  </a:cubicBezTo>
                  <a:cubicBezTo>
                    <a:pt x="37453" y="1164763"/>
                    <a:pt x="-29824" y="342900"/>
                    <a:pt x="16639" y="63642"/>
                  </a:cubicBezTo>
                  <a:lnTo>
                    <a:pt x="307385" y="0"/>
                  </a:lnTo>
                  <a:lnTo>
                    <a:pt x="309099" y="48966"/>
                  </a:lnTo>
                  <a:lnTo>
                    <a:pt x="312528" y="148921"/>
                  </a:lnTo>
                  <a:lnTo>
                    <a:pt x="318700" y="325755"/>
                  </a:lnTo>
                  <a:cubicBezTo>
                    <a:pt x="318700" y="325755"/>
                    <a:pt x="329673" y="496862"/>
                    <a:pt x="344692" y="711277"/>
                  </a:cubicBezTo>
                  <a:cubicBezTo>
                    <a:pt x="367152" y="1032746"/>
                    <a:pt x="398699" y="1451667"/>
                    <a:pt x="415844" y="1537392"/>
                  </a:cubicBezTo>
                  <a:cubicBezTo>
                    <a:pt x="443276" y="1673969"/>
                    <a:pt x="339960" y="1733565"/>
                    <a:pt x="293497" y="174711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7489134" y="3525354"/>
              <a:ext cx="796501" cy="1606624"/>
            </a:xfrm>
            <a:custGeom>
              <a:rect b="b" l="l" r="r" t="t"/>
              <a:pathLst>
                <a:path extrusionOk="0" h="1606624" w="796501">
                  <a:moveTo>
                    <a:pt x="773994" y="1526934"/>
                  </a:moveTo>
                  <a:cubicBezTo>
                    <a:pt x="767687" y="1534284"/>
                    <a:pt x="760592" y="1540919"/>
                    <a:pt x="752837" y="1546719"/>
                  </a:cubicBezTo>
                  <a:cubicBezTo>
                    <a:pt x="713746" y="1576826"/>
                    <a:pt x="661008" y="1587867"/>
                    <a:pt x="614751" y="1600417"/>
                  </a:cubicBezTo>
                  <a:cubicBezTo>
                    <a:pt x="606447" y="1602661"/>
                    <a:pt x="597989" y="1604289"/>
                    <a:pt x="589445" y="1605286"/>
                  </a:cubicBezTo>
                  <a:cubicBezTo>
                    <a:pt x="546342" y="1610602"/>
                    <a:pt x="499262" y="1600726"/>
                    <a:pt x="479134" y="1564138"/>
                  </a:cubicBezTo>
                  <a:cubicBezTo>
                    <a:pt x="375887" y="1376058"/>
                    <a:pt x="259678" y="1002708"/>
                    <a:pt x="167438" y="669169"/>
                  </a:cubicBezTo>
                  <a:cubicBezTo>
                    <a:pt x="100024" y="425710"/>
                    <a:pt x="45605" y="203168"/>
                    <a:pt x="18517" y="89668"/>
                  </a:cubicBezTo>
                  <a:cubicBezTo>
                    <a:pt x="6583" y="39536"/>
                    <a:pt x="0" y="10801"/>
                    <a:pt x="0" y="10801"/>
                  </a:cubicBezTo>
                  <a:lnTo>
                    <a:pt x="131742" y="6858"/>
                  </a:lnTo>
                  <a:lnTo>
                    <a:pt x="355759" y="0"/>
                  </a:lnTo>
                  <a:cubicBezTo>
                    <a:pt x="361862" y="30175"/>
                    <a:pt x="368789" y="61997"/>
                    <a:pt x="376607" y="94984"/>
                  </a:cubicBezTo>
                  <a:cubicBezTo>
                    <a:pt x="453039" y="421356"/>
                    <a:pt x="603675" y="869938"/>
                    <a:pt x="662654" y="1041662"/>
                  </a:cubicBezTo>
                  <a:cubicBezTo>
                    <a:pt x="698076" y="1144532"/>
                    <a:pt x="751808" y="1236155"/>
                    <a:pt x="775228" y="1343825"/>
                  </a:cubicBezTo>
                  <a:cubicBezTo>
                    <a:pt x="787710" y="1400918"/>
                    <a:pt x="816753" y="1477556"/>
                    <a:pt x="773994" y="1526934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7328485" y="3483178"/>
              <a:ext cx="537152" cy="151512"/>
            </a:xfrm>
            <a:custGeom>
              <a:rect b="b" l="l" r="r" t="t"/>
              <a:pathLst>
                <a:path extrusionOk="0" h="151512" w="537152">
                  <a:moveTo>
                    <a:pt x="537153" y="137228"/>
                  </a:moveTo>
                  <a:cubicBezTo>
                    <a:pt x="457462" y="150734"/>
                    <a:pt x="376445" y="154682"/>
                    <a:pt x="295819" y="148990"/>
                  </a:cubicBezTo>
                  <a:cubicBezTo>
                    <a:pt x="256594" y="146099"/>
                    <a:pt x="217630" y="140369"/>
                    <a:pt x="179233" y="131845"/>
                  </a:cubicBezTo>
                  <a:cubicBezTo>
                    <a:pt x="61859" y="105990"/>
                    <a:pt x="0" y="63642"/>
                    <a:pt x="0" y="63642"/>
                  </a:cubicBezTo>
                  <a:lnTo>
                    <a:pt x="290745" y="0"/>
                  </a:lnTo>
                  <a:lnTo>
                    <a:pt x="292459" y="48966"/>
                  </a:lnTo>
                  <a:lnTo>
                    <a:pt x="516476" y="42108"/>
                  </a:lnTo>
                  <a:cubicBezTo>
                    <a:pt x="522408" y="72421"/>
                    <a:pt x="529335" y="104241"/>
                    <a:pt x="537153" y="137228"/>
                  </a:cubicBezTo>
                  <a:close/>
                </a:path>
              </a:pathLst>
            </a:custGeom>
            <a:solidFill>
              <a:srgbClr val="1B1B43">
                <a:alpha val="6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7470411" y="3836467"/>
              <a:ext cx="190172" cy="359222"/>
            </a:xfrm>
            <a:custGeom>
              <a:rect b="b" l="l" r="r" t="t"/>
              <a:pathLst>
                <a:path extrusionOk="0" h="359222" w="190172">
                  <a:moveTo>
                    <a:pt x="181909" y="359222"/>
                  </a:moveTo>
                  <a:lnTo>
                    <a:pt x="92240" y="41594"/>
                  </a:lnTo>
                  <a:lnTo>
                    <a:pt x="0" y="8024"/>
                  </a:lnTo>
                  <a:lnTo>
                    <a:pt x="2949" y="0"/>
                  </a:lnTo>
                  <a:lnTo>
                    <a:pt x="99304" y="35010"/>
                  </a:lnTo>
                  <a:lnTo>
                    <a:pt x="99887" y="37136"/>
                  </a:lnTo>
                  <a:lnTo>
                    <a:pt x="190173" y="356891"/>
                  </a:lnTo>
                  <a:lnTo>
                    <a:pt x="181909" y="359222"/>
                  </a:ln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7754813" y="3531218"/>
              <a:ext cx="460231" cy="1560126"/>
            </a:xfrm>
            <a:custGeom>
              <a:rect b="b" l="l" r="r" t="t"/>
              <a:pathLst>
                <a:path extrusionOk="0" h="1560126" w="460231">
                  <a:moveTo>
                    <a:pt x="448033" y="1560126"/>
                  </a:moveTo>
                  <a:lnTo>
                    <a:pt x="440592" y="1555840"/>
                  </a:lnTo>
                  <a:cubicBezTo>
                    <a:pt x="483866" y="1480745"/>
                    <a:pt x="397112" y="1249219"/>
                    <a:pt x="287316" y="956108"/>
                  </a:cubicBezTo>
                  <a:cubicBezTo>
                    <a:pt x="180708" y="671501"/>
                    <a:pt x="48006" y="317319"/>
                    <a:pt x="0" y="1303"/>
                  </a:cubicBezTo>
                  <a:lnTo>
                    <a:pt x="8504" y="0"/>
                  </a:lnTo>
                  <a:cubicBezTo>
                    <a:pt x="56510" y="315125"/>
                    <a:pt x="188869" y="668895"/>
                    <a:pt x="295340" y="953262"/>
                  </a:cubicBezTo>
                  <a:cubicBezTo>
                    <a:pt x="405959" y="1248327"/>
                    <a:pt x="493296" y="1481499"/>
                    <a:pt x="448033" y="1560126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7195405" y="3161126"/>
              <a:ext cx="204305" cy="282892"/>
            </a:xfrm>
            <a:custGeom>
              <a:rect b="b" l="l" r="r" t="t"/>
              <a:pathLst>
                <a:path extrusionOk="0" h="282892" w="204305">
                  <a:moveTo>
                    <a:pt x="195213" y="115797"/>
                  </a:moveTo>
                  <a:cubicBezTo>
                    <a:pt x="184926" y="188218"/>
                    <a:pt x="169324" y="282893"/>
                    <a:pt x="169324" y="282893"/>
                  </a:cubicBezTo>
                  <a:lnTo>
                    <a:pt x="0" y="282893"/>
                  </a:lnTo>
                  <a:lnTo>
                    <a:pt x="41148" y="56304"/>
                  </a:lnTo>
                  <a:lnTo>
                    <a:pt x="51435" y="0"/>
                  </a:lnTo>
                  <a:cubicBezTo>
                    <a:pt x="51435" y="0"/>
                    <a:pt x="197168" y="34290"/>
                    <a:pt x="203614" y="34290"/>
                  </a:cubicBezTo>
                  <a:cubicBezTo>
                    <a:pt x="206083" y="34290"/>
                    <a:pt x="201625" y="70775"/>
                    <a:pt x="195213" y="115797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4"/>
            <p:cNvSpPr/>
            <p:nvPr/>
          </p:nvSpPr>
          <p:spPr>
            <a:xfrm>
              <a:off x="7236656" y="3161229"/>
              <a:ext cx="163109" cy="132839"/>
            </a:xfrm>
            <a:custGeom>
              <a:rect b="b" l="l" r="r" t="t"/>
              <a:pathLst>
                <a:path extrusionOk="0" h="132839" w="163109">
                  <a:moveTo>
                    <a:pt x="153962" y="115695"/>
                  </a:moveTo>
                  <a:lnTo>
                    <a:pt x="146247" y="132840"/>
                  </a:lnTo>
                  <a:lnTo>
                    <a:pt x="0" y="56304"/>
                  </a:lnTo>
                  <a:lnTo>
                    <a:pt x="10287" y="0"/>
                  </a:lnTo>
                  <a:cubicBezTo>
                    <a:pt x="10287" y="0"/>
                    <a:pt x="156020" y="34290"/>
                    <a:pt x="162466" y="34290"/>
                  </a:cubicBezTo>
                  <a:cubicBezTo>
                    <a:pt x="164832" y="34187"/>
                    <a:pt x="160374" y="70672"/>
                    <a:pt x="153962" y="115695"/>
                  </a:cubicBez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4"/>
            <p:cNvSpPr/>
            <p:nvPr/>
          </p:nvSpPr>
          <p:spPr>
            <a:xfrm>
              <a:off x="7291863" y="2972531"/>
              <a:ext cx="552926" cy="604927"/>
            </a:xfrm>
            <a:custGeom>
              <a:rect b="b" l="l" r="r" t="t"/>
              <a:pathLst>
                <a:path extrusionOk="0" h="604927" w="552926">
                  <a:moveTo>
                    <a:pt x="62168" y="252854"/>
                  </a:moveTo>
                  <a:cubicBezTo>
                    <a:pt x="62168" y="252854"/>
                    <a:pt x="90011" y="415732"/>
                    <a:pt x="36450" y="574358"/>
                  </a:cubicBezTo>
                  <a:cubicBezTo>
                    <a:pt x="36450" y="574358"/>
                    <a:pt x="302198" y="655762"/>
                    <a:pt x="552926" y="552892"/>
                  </a:cubicBezTo>
                  <a:lnTo>
                    <a:pt x="495045" y="186435"/>
                  </a:lnTo>
                  <a:lnTo>
                    <a:pt x="514350" y="0"/>
                  </a:lnTo>
                  <a:lnTo>
                    <a:pt x="130748" y="4252"/>
                  </a:lnTo>
                  <a:lnTo>
                    <a:pt x="0" y="47114"/>
                  </a:ln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4"/>
            <p:cNvSpPr/>
            <p:nvPr/>
          </p:nvSpPr>
          <p:spPr>
            <a:xfrm>
              <a:off x="7193280" y="2829302"/>
              <a:ext cx="794396" cy="396255"/>
            </a:xfrm>
            <a:custGeom>
              <a:rect b="b" l="l" r="r" t="t"/>
              <a:pathLst>
                <a:path extrusionOk="0" h="396255" w="794396">
                  <a:moveTo>
                    <a:pt x="721324" y="122347"/>
                  </a:moveTo>
                  <a:cubicBezTo>
                    <a:pt x="704381" y="73956"/>
                    <a:pt x="665339" y="36571"/>
                    <a:pt x="616260" y="21740"/>
                  </a:cubicBezTo>
                  <a:lnTo>
                    <a:pt x="544251" y="0"/>
                  </a:lnTo>
                  <a:cubicBezTo>
                    <a:pt x="515242" y="42245"/>
                    <a:pt x="463464" y="96012"/>
                    <a:pt x="387888" y="96012"/>
                  </a:cubicBezTo>
                  <a:cubicBezTo>
                    <a:pt x="299077" y="96012"/>
                    <a:pt x="243356" y="45023"/>
                    <a:pt x="212632" y="3429"/>
                  </a:cubicBezTo>
                  <a:lnTo>
                    <a:pt x="162878" y="15568"/>
                  </a:lnTo>
                  <a:cubicBezTo>
                    <a:pt x="109460" y="28595"/>
                    <a:pt x="67949" y="70624"/>
                    <a:pt x="55584" y="124198"/>
                  </a:cubicBezTo>
                  <a:lnTo>
                    <a:pt x="0" y="365394"/>
                  </a:lnTo>
                  <a:lnTo>
                    <a:pt x="160752" y="396255"/>
                  </a:lnTo>
                  <a:lnTo>
                    <a:pt x="165003" y="211981"/>
                  </a:lnTo>
                  <a:lnTo>
                    <a:pt x="582930" y="192504"/>
                  </a:lnTo>
                  <a:lnTo>
                    <a:pt x="593628" y="329664"/>
                  </a:lnTo>
                  <a:cubicBezTo>
                    <a:pt x="593628" y="329664"/>
                    <a:pt x="714363" y="276789"/>
                    <a:pt x="794397" y="331104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4"/>
            <p:cNvSpPr/>
            <p:nvPr/>
          </p:nvSpPr>
          <p:spPr>
            <a:xfrm>
              <a:off x="7777129" y="2797920"/>
              <a:ext cx="399796" cy="709569"/>
            </a:xfrm>
            <a:custGeom>
              <a:rect b="b" l="l" r="r" t="t"/>
              <a:pathLst>
                <a:path extrusionOk="0" h="709569" w="399796">
                  <a:moveTo>
                    <a:pt x="320550" y="138161"/>
                  </a:moveTo>
                  <a:cubicBezTo>
                    <a:pt x="297404" y="183424"/>
                    <a:pt x="266269" y="379665"/>
                    <a:pt x="251970" y="532496"/>
                  </a:cubicBezTo>
                  <a:cubicBezTo>
                    <a:pt x="247272" y="582731"/>
                    <a:pt x="232938" y="622336"/>
                    <a:pt x="213119" y="651208"/>
                  </a:cubicBezTo>
                  <a:cubicBezTo>
                    <a:pt x="183973" y="693899"/>
                    <a:pt x="142687" y="713273"/>
                    <a:pt x="102534" y="708987"/>
                  </a:cubicBezTo>
                  <a:cubicBezTo>
                    <a:pt x="86645" y="707317"/>
                    <a:pt x="71320" y="702166"/>
                    <a:pt x="57648" y="693899"/>
                  </a:cubicBezTo>
                  <a:cubicBezTo>
                    <a:pt x="-11378" y="653025"/>
                    <a:pt x="-2565" y="478318"/>
                    <a:pt x="5185" y="399691"/>
                  </a:cubicBezTo>
                  <a:cubicBezTo>
                    <a:pt x="7585" y="376031"/>
                    <a:pt x="9779" y="361046"/>
                    <a:pt x="9779" y="361046"/>
                  </a:cubicBezTo>
                  <a:cubicBezTo>
                    <a:pt x="50516" y="338586"/>
                    <a:pt x="114810" y="335328"/>
                    <a:pt x="114810" y="335328"/>
                  </a:cubicBezTo>
                  <a:cubicBezTo>
                    <a:pt x="115667" y="326482"/>
                    <a:pt x="116696" y="317566"/>
                    <a:pt x="117724" y="308411"/>
                  </a:cubicBezTo>
                  <a:cubicBezTo>
                    <a:pt x="126468" y="229544"/>
                    <a:pt x="139738" y="139875"/>
                    <a:pt x="151260" y="80314"/>
                  </a:cubicBezTo>
                  <a:cubicBezTo>
                    <a:pt x="164084" y="13860"/>
                    <a:pt x="189802" y="38549"/>
                    <a:pt x="189802" y="38549"/>
                  </a:cubicBezTo>
                  <a:cubicBezTo>
                    <a:pt x="202695" y="14888"/>
                    <a:pt x="221966" y="35120"/>
                    <a:pt x="221966" y="35120"/>
                  </a:cubicBezTo>
                  <a:cubicBezTo>
                    <a:pt x="239111" y="-2599"/>
                    <a:pt x="260542" y="32959"/>
                    <a:pt x="260542" y="32959"/>
                  </a:cubicBezTo>
                  <a:cubicBezTo>
                    <a:pt x="287288" y="-5583"/>
                    <a:pt x="301964" y="52265"/>
                    <a:pt x="301964" y="52265"/>
                  </a:cubicBezTo>
                  <a:cubicBezTo>
                    <a:pt x="301964" y="52265"/>
                    <a:pt x="385015" y="-16315"/>
                    <a:pt x="399142" y="3641"/>
                  </a:cubicBezTo>
                  <a:cubicBezTo>
                    <a:pt x="406275" y="13860"/>
                    <a:pt x="353399" y="73867"/>
                    <a:pt x="320550" y="138161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7079711" y="3400779"/>
              <a:ext cx="360045" cy="43239"/>
            </a:xfrm>
            <a:custGeom>
              <a:rect b="b" l="l" r="r" t="t"/>
              <a:pathLst>
                <a:path extrusionOk="0" h="43239" w="360045">
                  <a:moveTo>
                    <a:pt x="0" y="0"/>
                  </a:moveTo>
                  <a:lnTo>
                    <a:pt x="360045" y="0"/>
                  </a:lnTo>
                  <a:lnTo>
                    <a:pt x="360045" y="43240"/>
                  </a:lnTo>
                  <a:lnTo>
                    <a:pt x="0" y="432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6674876" y="3081436"/>
              <a:ext cx="559002" cy="362959"/>
            </a:xfrm>
            <a:custGeom>
              <a:rect b="b" l="l" r="r" t="t"/>
              <a:pathLst>
                <a:path extrusionOk="0" h="362959" w="559002">
                  <a:moveTo>
                    <a:pt x="559002" y="362960"/>
                  </a:moveTo>
                  <a:lnTo>
                    <a:pt x="187642" y="362960"/>
                  </a:lnTo>
                  <a:cubicBezTo>
                    <a:pt x="169772" y="362966"/>
                    <a:pt x="153536" y="352558"/>
                    <a:pt x="146082" y="336316"/>
                  </a:cubicBezTo>
                  <a:lnTo>
                    <a:pt x="1447" y="22323"/>
                  </a:lnTo>
                  <a:cubicBezTo>
                    <a:pt x="-2189" y="14427"/>
                    <a:pt x="1264" y="5079"/>
                    <a:pt x="9159" y="1443"/>
                  </a:cubicBezTo>
                  <a:cubicBezTo>
                    <a:pt x="11225" y="492"/>
                    <a:pt x="13472" y="0"/>
                    <a:pt x="15746" y="0"/>
                  </a:cubicBezTo>
                  <a:lnTo>
                    <a:pt x="364098" y="0"/>
                  </a:lnTo>
                  <a:cubicBezTo>
                    <a:pt x="381011" y="8"/>
                    <a:pt x="396377" y="9846"/>
                    <a:pt x="403463" y="25203"/>
                  </a:cubicBez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6955809" y="3395912"/>
              <a:ext cx="400347" cy="158886"/>
            </a:xfrm>
            <a:custGeom>
              <a:rect b="b" l="l" r="r" t="t"/>
              <a:pathLst>
                <a:path extrusionOk="0" h="158886" w="400347">
                  <a:moveTo>
                    <a:pt x="400348" y="48106"/>
                  </a:moveTo>
                  <a:cubicBezTo>
                    <a:pt x="396198" y="64291"/>
                    <a:pt x="389853" y="79831"/>
                    <a:pt x="381488" y="94295"/>
                  </a:cubicBezTo>
                  <a:cubicBezTo>
                    <a:pt x="361600" y="127899"/>
                    <a:pt x="329711" y="150976"/>
                    <a:pt x="280607" y="157114"/>
                  </a:cubicBezTo>
                  <a:cubicBezTo>
                    <a:pt x="261786" y="159382"/>
                    <a:pt x="242767" y="159474"/>
                    <a:pt x="223926" y="157389"/>
                  </a:cubicBezTo>
                  <a:cubicBezTo>
                    <a:pt x="53745" y="140484"/>
                    <a:pt x="4470" y="47386"/>
                    <a:pt x="4470" y="47386"/>
                  </a:cubicBezTo>
                  <a:cubicBezTo>
                    <a:pt x="4470" y="47386"/>
                    <a:pt x="-14493" y="7884"/>
                    <a:pt x="25695" y="16971"/>
                  </a:cubicBezTo>
                  <a:cubicBezTo>
                    <a:pt x="25695" y="16971"/>
                    <a:pt x="33273" y="-8129"/>
                    <a:pt x="64271" y="18068"/>
                  </a:cubicBezTo>
                  <a:cubicBezTo>
                    <a:pt x="64271" y="18068"/>
                    <a:pt x="60603" y="-13033"/>
                    <a:pt x="91120" y="15428"/>
                  </a:cubicBezTo>
                  <a:cubicBezTo>
                    <a:pt x="91120" y="15428"/>
                    <a:pt x="86834" y="-16222"/>
                    <a:pt x="119993" y="11142"/>
                  </a:cubicBezTo>
                  <a:cubicBezTo>
                    <a:pt x="153151" y="38505"/>
                    <a:pt x="179006" y="46461"/>
                    <a:pt x="219194" y="48106"/>
                  </a:cubicBezTo>
                  <a:cubicBezTo>
                    <a:pt x="259382" y="49752"/>
                    <a:pt x="400348" y="48106"/>
                    <a:pt x="400348" y="48106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4"/>
            <p:cNvSpPr/>
            <p:nvPr/>
          </p:nvSpPr>
          <p:spPr>
            <a:xfrm rot="-199800">
              <a:off x="7344504" y="3040736"/>
              <a:ext cx="8572" cy="184617"/>
            </a:xfrm>
            <a:custGeom>
              <a:rect b="b" l="l" r="r" t="t"/>
              <a:pathLst>
                <a:path extrusionOk="0" h="184617" w="8572">
                  <a:moveTo>
                    <a:pt x="0" y="0"/>
                  </a:moveTo>
                  <a:lnTo>
                    <a:pt x="8573" y="0"/>
                  </a:lnTo>
                  <a:lnTo>
                    <a:pt x="8573" y="184617"/>
                  </a:lnTo>
                  <a:lnTo>
                    <a:pt x="0" y="184617"/>
                  </a:ln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7427720" y="2936698"/>
              <a:ext cx="293522" cy="55104"/>
            </a:xfrm>
            <a:custGeom>
              <a:rect b="b" l="l" r="r" t="t"/>
              <a:pathLst>
                <a:path extrusionOk="0" h="55104" w="293522">
                  <a:moveTo>
                    <a:pt x="134965" y="55104"/>
                  </a:moveTo>
                  <a:cubicBezTo>
                    <a:pt x="117076" y="55139"/>
                    <a:pt x="99238" y="53184"/>
                    <a:pt x="81782" y="49275"/>
                  </a:cubicBezTo>
                  <a:cubicBezTo>
                    <a:pt x="30655" y="37753"/>
                    <a:pt x="1234" y="13716"/>
                    <a:pt x="0" y="12687"/>
                  </a:cubicBezTo>
                  <a:lnTo>
                    <a:pt x="5452" y="6069"/>
                  </a:lnTo>
                  <a:cubicBezTo>
                    <a:pt x="6618" y="7029"/>
                    <a:pt x="122449" y="99990"/>
                    <a:pt x="289133" y="0"/>
                  </a:cubicBezTo>
                  <a:lnTo>
                    <a:pt x="293522" y="7338"/>
                  </a:lnTo>
                  <a:cubicBezTo>
                    <a:pt x="232418" y="44028"/>
                    <a:pt x="178205" y="55104"/>
                    <a:pt x="134965" y="55104"/>
                  </a:cubicBez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4"/>
            <p:cNvSpPr/>
            <p:nvPr/>
          </p:nvSpPr>
          <p:spPr>
            <a:xfrm rot="-261600">
              <a:off x="7779376" y="3074677"/>
              <a:ext cx="8572" cy="84559"/>
            </a:xfrm>
            <a:custGeom>
              <a:rect b="b" l="l" r="r" t="t"/>
              <a:pathLst>
                <a:path extrusionOk="0" h="84559" w="8572">
                  <a:moveTo>
                    <a:pt x="0" y="0"/>
                  </a:moveTo>
                  <a:lnTo>
                    <a:pt x="8572" y="0"/>
                  </a:lnTo>
                  <a:lnTo>
                    <a:pt x="8572" y="84559"/>
                  </a:lnTo>
                  <a:lnTo>
                    <a:pt x="0" y="84559"/>
                  </a:ln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4"/>
            <p:cNvSpPr/>
            <p:nvPr/>
          </p:nvSpPr>
          <p:spPr>
            <a:xfrm>
              <a:off x="7592895" y="3084282"/>
              <a:ext cx="117889" cy="116860"/>
            </a:xfrm>
            <a:custGeom>
              <a:rect b="b" l="l" r="r" t="t"/>
              <a:pathLst>
                <a:path extrusionOk="0" h="116860" w="117889">
                  <a:moveTo>
                    <a:pt x="60453" y="116860"/>
                  </a:moveTo>
                  <a:cubicBezTo>
                    <a:pt x="32936" y="116931"/>
                    <a:pt x="9806" y="96214"/>
                    <a:pt x="6858" y="68854"/>
                  </a:cubicBezTo>
                  <a:lnTo>
                    <a:pt x="0" y="7784"/>
                  </a:lnTo>
                  <a:lnTo>
                    <a:pt x="117889" y="0"/>
                  </a:lnTo>
                  <a:lnTo>
                    <a:pt x="114460" y="65700"/>
                  </a:lnTo>
                  <a:cubicBezTo>
                    <a:pt x="112867" y="93980"/>
                    <a:pt x="89734" y="116246"/>
                    <a:pt x="61414" y="116758"/>
                  </a:cubicBezTo>
                  <a:close/>
                  <a:moveTo>
                    <a:pt x="9498" y="15808"/>
                  </a:moveTo>
                  <a:lnTo>
                    <a:pt x="15362" y="67963"/>
                  </a:lnTo>
                  <a:cubicBezTo>
                    <a:pt x="18253" y="92869"/>
                    <a:pt x="40788" y="110716"/>
                    <a:pt x="65695" y="107824"/>
                  </a:cubicBezTo>
                  <a:cubicBezTo>
                    <a:pt x="87610" y="105280"/>
                    <a:pt x="104523" y="87349"/>
                    <a:pt x="105785" y="65322"/>
                  </a:cubicBezTo>
                  <a:lnTo>
                    <a:pt x="108768" y="9258"/>
                  </a:lnTo>
                  <a:close/>
                </a:path>
              </a:pathLst>
            </a:custGeom>
            <a:solidFill>
              <a:srgbClr val="5254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4"/>
            <p:cNvSpPr/>
            <p:nvPr/>
          </p:nvSpPr>
          <p:spPr>
            <a:xfrm rot="-4911600">
              <a:off x="7767258" y="3237151"/>
              <a:ext cx="217570" cy="8572"/>
            </a:xfrm>
            <a:custGeom>
              <a:rect b="b" l="l" r="r" t="t"/>
              <a:pathLst>
                <a:path extrusionOk="0" h="8572" w="217570">
                  <a:moveTo>
                    <a:pt x="0" y="0"/>
                  </a:moveTo>
                  <a:lnTo>
                    <a:pt x="217570" y="0"/>
                  </a:lnTo>
                  <a:lnTo>
                    <a:pt x="217570" y="8573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4"/>
            <p:cNvSpPr/>
            <p:nvPr/>
          </p:nvSpPr>
          <p:spPr>
            <a:xfrm rot="-624463">
              <a:off x="8020046" y="2813834"/>
              <a:ext cx="6423" cy="35806"/>
            </a:xfrm>
            <a:custGeom>
              <a:rect b="b" l="l" r="r" t="t"/>
              <a:pathLst>
                <a:path extrusionOk="0" h="35806" w="6423">
                  <a:moveTo>
                    <a:pt x="-5" y="-5"/>
                  </a:moveTo>
                  <a:lnTo>
                    <a:pt x="6418" y="-5"/>
                  </a:lnTo>
                  <a:lnTo>
                    <a:pt x="6418" y="35801"/>
                  </a:lnTo>
                  <a:lnTo>
                    <a:pt x="-5" y="35801"/>
                  </a:ln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 rot="-624463">
              <a:off x="7981644" y="2814927"/>
              <a:ext cx="6423" cy="35806"/>
            </a:xfrm>
            <a:custGeom>
              <a:rect b="b" l="l" r="r" t="t"/>
              <a:pathLst>
                <a:path extrusionOk="0" h="35806" w="6423">
                  <a:moveTo>
                    <a:pt x="-5" y="-5"/>
                  </a:moveTo>
                  <a:lnTo>
                    <a:pt x="6418" y="-5"/>
                  </a:lnTo>
                  <a:lnTo>
                    <a:pt x="6418" y="35801"/>
                  </a:lnTo>
                  <a:lnTo>
                    <a:pt x="-5" y="35801"/>
                  </a:ln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 rot="-624463">
              <a:off x="7949586" y="2817107"/>
              <a:ext cx="6423" cy="35806"/>
            </a:xfrm>
            <a:custGeom>
              <a:rect b="b" l="l" r="r" t="t"/>
              <a:pathLst>
                <a:path extrusionOk="0" h="35806" w="6423">
                  <a:moveTo>
                    <a:pt x="-5" y="-5"/>
                  </a:moveTo>
                  <a:lnTo>
                    <a:pt x="6418" y="-5"/>
                  </a:lnTo>
                  <a:lnTo>
                    <a:pt x="6418" y="35801"/>
                  </a:lnTo>
                  <a:lnTo>
                    <a:pt x="-5" y="35801"/>
                  </a:ln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 rot="-1228200">
              <a:off x="8076971" y="2825660"/>
              <a:ext cx="6446" cy="57195"/>
            </a:xfrm>
            <a:custGeom>
              <a:rect b="b" l="l" r="r" t="t"/>
              <a:pathLst>
                <a:path extrusionOk="0" h="57195" w="6446">
                  <a:moveTo>
                    <a:pt x="0" y="0"/>
                  </a:moveTo>
                  <a:lnTo>
                    <a:pt x="6446" y="0"/>
                  </a:lnTo>
                  <a:lnTo>
                    <a:pt x="6446" y="57196"/>
                  </a:lnTo>
                  <a:lnTo>
                    <a:pt x="0" y="57196"/>
                  </a:ln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7781764" y="3133214"/>
              <a:ext cx="110070" cy="64122"/>
            </a:xfrm>
            <a:custGeom>
              <a:rect b="b" l="l" r="r" t="t"/>
              <a:pathLst>
                <a:path extrusionOk="0" h="64122" w="110070">
                  <a:moveTo>
                    <a:pt x="110071" y="0"/>
                  </a:moveTo>
                  <a:lnTo>
                    <a:pt x="0" y="64122"/>
                  </a:lnTo>
                  <a:cubicBezTo>
                    <a:pt x="2400" y="40462"/>
                    <a:pt x="4629" y="25443"/>
                    <a:pt x="4629" y="25443"/>
                  </a:cubicBezTo>
                  <a:cubicBezTo>
                    <a:pt x="45331" y="2983"/>
                    <a:pt x="110071" y="0"/>
                    <a:pt x="110071" y="0"/>
                  </a:cubicBez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7879079" y="3431791"/>
              <a:ext cx="111169" cy="75697"/>
            </a:xfrm>
            <a:custGeom>
              <a:rect b="b" l="l" r="r" t="t"/>
              <a:pathLst>
                <a:path extrusionOk="0" h="75697" w="111169">
                  <a:moveTo>
                    <a:pt x="111169" y="17337"/>
                  </a:moveTo>
                  <a:cubicBezTo>
                    <a:pt x="82023" y="60028"/>
                    <a:pt x="40737" y="79402"/>
                    <a:pt x="584" y="75115"/>
                  </a:cubicBezTo>
                  <a:cubicBezTo>
                    <a:pt x="182" y="72253"/>
                    <a:pt x="-14" y="69365"/>
                    <a:pt x="1" y="66474"/>
                  </a:cubicBezTo>
                  <a:cubicBezTo>
                    <a:pt x="-29" y="29792"/>
                    <a:pt x="29683" y="30"/>
                    <a:pt x="66366" y="0"/>
                  </a:cubicBezTo>
                  <a:cubicBezTo>
                    <a:pt x="82941" y="-14"/>
                    <a:pt x="98921" y="6170"/>
                    <a:pt x="111169" y="17337"/>
                  </a:cubicBezTo>
                  <a:close/>
                </a:path>
              </a:pathLst>
            </a:custGeom>
            <a:solidFill>
              <a:srgbClr val="FE5B52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7236141" y="3480427"/>
              <a:ext cx="101156" cy="72599"/>
            </a:xfrm>
            <a:custGeom>
              <a:rect b="b" l="l" r="r" t="t"/>
              <a:pathLst>
                <a:path extrusionOk="0" h="72599" w="101156">
                  <a:moveTo>
                    <a:pt x="101157" y="9780"/>
                  </a:moveTo>
                  <a:cubicBezTo>
                    <a:pt x="81268" y="43384"/>
                    <a:pt x="49379" y="66461"/>
                    <a:pt x="275" y="72599"/>
                  </a:cubicBezTo>
                  <a:cubicBezTo>
                    <a:pt x="81" y="70559"/>
                    <a:pt x="-11" y="68511"/>
                    <a:pt x="1" y="66461"/>
                  </a:cubicBezTo>
                  <a:cubicBezTo>
                    <a:pt x="-3" y="29760"/>
                    <a:pt x="29746" y="4"/>
                    <a:pt x="66448" y="0"/>
                  </a:cubicBezTo>
                  <a:cubicBezTo>
                    <a:pt x="78697" y="-1"/>
                    <a:pt x="90709" y="3383"/>
                    <a:pt x="101157" y="9780"/>
                  </a:cubicBezTo>
                  <a:close/>
                </a:path>
              </a:pathLst>
            </a:custGeom>
            <a:solidFill>
              <a:srgbClr val="FE5B52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7044187" y="3409866"/>
              <a:ext cx="46497" cy="46223"/>
            </a:xfrm>
            <a:custGeom>
              <a:rect b="b" l="l" r="r" t="t"/>
              <a:pathLst>
                <a:path extrusionOk="0" h="46223" w="46497">
                  <a:moveTo>
                    <a:pt x="45228" y="46223"/>
                  </a:moveTo>
                  <a:cubicBezTo>
                    <a:pt x="28289" y="42794"/>
                    <a:pt x="7098" y="16699"/>
                    <a:pt x="0" y="2949"/>
                  </a:cubicBezTo>
                  <a:lnTo>
                    <a:pt x="5692" y="0"/>
                  </a:lnTo>
                  <a:cubicBezTo>
                    <a:pt x="13030" y="14127"/>
                    <a:pt x="33124" y="37273"/>
                    <a:pt x="46497" y="39914"/>
                  </a:cubicBez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4"/>
            <p:cNvSpPr/>
            <p:nvPr/>
          </p:nvSpPr>
          <p:spPr>
            <a:xfrm>
              <a:off x="7016309" y="3412232"/>
              <a:ext cx="37581" cy="48314"/>
            </a:xfrm>
            <a:custGeom>
              <a:rect b="b" l="l" r="r" t="t"/>
              <a:pathLst>
                <a:path extrusionOk="0" h="48314" w="37581">
                  <a:moveTo>
                    <a:pt x="32953" y="48315"/>
                  </a:moveTo>
                  <a:cubicBezTo>
                    <a:pt x="18585" y="33536"/>
                    <a:pt x="5521" y="15122"/>
                    <a:pt x="0" y="2503"/>
                  </a:cubicBezTo>
                  <a:lnTo>
                    <a:pt x="5932" y="0"/>
                  </a:lnTo>
                  <a:cubicBezTo>
                    <a:pt x="10973" y="11967"/>
                    <a:pt x="23695" y="29558"/>
                    <a:pt x="37582" y="43823"/>
                  </a:cubicBez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4"/>
            <p:cNvSpPr/>
            <p:nvPr/>
          </p:nvSpPr>
          <p:spPr>
            <a:xfrm>
              <a:off x="6976567" y="3411169"/>
              <a:ext cx="37547" cy="48280"/>
            </a:xfrm>
            <a:custGeom>
              <a:rect b="b" l="l" r="r" t="t"/>
              <a:pathLst>
                <a:path extrusionOk="0" h="48280" w="37547">
                  <a:moveTo>
                    <a:pt x="32953" y="48280"/>
                  </a:moveTo>
                  <a:cubicBezTo>
                    <a:pt x="18585" y="33536"/>
                    <a:pt x="5349" y="15122"/>
                    <a:pt x="0" y="2503"/>
                  </a:cubicBezTo>
                  <a:lnTo>
                    <a:pt x="5932" y="0"/>
                  </a:lnTo>
                  <a:cubicBezTo>
                    <a:pt x="10973" y="11933"/>
                    <a:pt x="23694" y="29558"/>
                    <a:pt x="37547" y="43823"/>
                  </a:cubicBez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4"/>
            <p:cNvSpPr/>
            <p:nvPr/>
          </p:nvSpPr>
          <p:spPr>
            <a:xfrm>
              <a:off x="7405946" y="2581865"/>
              <a:ext cx="331618" cy="343414"/>
            </a:xfrm>
            <a:custGeom>
              <a:rect b="b" l="l" r="r" t="t"/>
              <a:pathLst>
                <a:path extrusionOk="0" h="343414" w="331618">
                  <a:moveTo>
                    <a:pt x="331618" y="247402"/>
                  </a:moveTo>
                  <a:cubicBezTo>
                    <a:pt x="302541" y="289648"/>
                    <a:pt x="250763" y="343414"/>
                    <a:pt x="175222" y="343414"/>
                  </a:cubicBezTo>
                  <a:cubicBezTo>
                    <a:pt x="86445" y="343414"/>
                    <a:pt x="30724" y="292425"/>
                    <a:pt x="0" y="250831"/>
                  </a:cubicBezTo>
                  <a:lnTo>
                    <a:pt x="91657" y="228440"/>
                  </a:lnTo>
                  <a:cubicBezTo>
                    <a:pt x="93886" y="211981"/>
                    <a:pt x="95772" y="195967"/>
                    <a:pt x="97315" y="180777"/>
                  </a:cubicBezTo>
                  <a:cubicBezTo>
                    <a:pt x="98515" y="168878"/>
                    <a:pt x="99544" y="157494"/>
                    <a:pt x="100504" y="146658"/>
                  </a:cubicBezTo>
                  <a:cubicBezTo>
                    <a:pt x="102047" y="128930"/>
                    <a:pt x="103076" y="112883"/>
                    <a:pt x="103933" y="99201"/>
                  </a:cubicBezTo>
                  <a:cubicBezTo>
                    <a:pt x="105030" y="80410"/>
                    <a:pt x="105545" y="66180"/>
                    <a:pt x="105819" y="58293"/>
                  </a:cubicBezTo>
                  <a:cubicBezTo>
                    <a:pt x="105819" y="53732"/>
                    <a:pt x="105819" y="51435"/>
                    <a:pt x="105819" y="51435"/>
                  </a:cubicBezTo>
                  <a:lnTo>
                    <a:pt x="234406" y="0"/>
                  </a:lnTo>
                  <a:cubicBezTo>
                    <a:pt x="234406" y="0"/>
                    <a:pt x="230120" y="167164"/>
                    <a:pt x="268696" y="228509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7503261" y="2680929"/>
              <a:ext cx="110790" cy="81575"/>
            </a:xfrm>
            <a:custGeom>
              <a:rect b="b" l="l" r="r" t="t"/>
              <a:pathLst>
                <a:path extrusionOk="0" h="81575" w="110790">
                  <a:moveTo>
                    <a:pt x="110791" y="14265"/>
                  </a:moveTo>
                  <a:cubicBezTo>
                    <a:pt x="110791" y="14265"/>
                    <a:pt x="76501" y="54487"/>
                    <a:pt x="0" y="81576"/>
                  </a:cubicBezTo>
                  <a:cubicBezTo>
                    <a:pt x="1200" y="69677"/>
                    <a:pt x="2229" y="58293"/>
                    <a:pt x="3189" y="47457"/>
                  </a:cubicBezTo>
                  <a:cubicBezTo>
                    <a:pt x="4732" y="29729"/>
                    <a:pt x="5760" y="13682"/>
                    <a:pt x="6618" y="0"/>
                  </a:cubicBezTo>
                  <a:close/>
                </a:path>
              </a:pathLst>
            </a:custGeom>
            <a:solidFill>
              <a:srgbClr val="D2857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7442001" y="2467439"/>
              <a:ext cx="204180" cy="248149"/>
            </a:xfrm>
            <a:custGeom>
              <a:rect b="b" l="l" r="r" t="t"/>
              <a:pathLst>
                <a:path extrusionOk="0" h="248149" w="204180">
                  <a:moveTo>
                    <a:pt x="35611" y="10013"/>
                  </a:moveTo>
                  <a:cubicBezTo>
                    <a:pt x="35611" y="10013"/>
                    <a:pt x="-30123" y="188595"/>
                    <a:pt x="17026" y="221479"/>
                  </a:cubicBezTo>
                  <a:cubicBezTo>
                    <a:pt x="58962" y="250694"/>
                    <a:pt x="114169" y="254329"/>
                    <a:pt x="168485" y="240030"/>
                  </a:cubicBezTo>
                  <a:lnTo>
                    <a:pt x="204181" y="118609"/>
                  </a:lnTo>
                  <a:lnTo>
                    <a:pt x="182749" y="0"/>
                  </a:ln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7477612" y="2448306"/>
              <a:ext cx="208448" cy="141379"/>
            </a:xfrm>
            <a:custGeom>
              <a:rect b="b" l="l" r="r" t="t"/>
              <a:pathLst>
                <a:path extrusionOk="0" h="141379" w="208448">
                  <a:moveTo>
                    <a:pt x="150019" y="139149"/>
                  </a:moveTo>
                  <a:cubicBezTo>
                    <a:pt x="150019" y="139149"/>
                    <a:pt x="103590" y="156945"/>
                    <a:pt x="84285" y="92000"/>
                  </a:cubicBezTo>
                  <a:cubicBezTo>
                    <a:pt x="68580" y="39159"/>
                    <a:pt x="0" y="29147"/>
                    <a:pt x="0" y="29147"/>
                  </a:cubicBezTo>
                  <a:lnTo>
                    <a:pt x="27706" y="3429"/>
                  </a:lnTo>
                  <a:lnTo>
                    <a:pt x="159860" y="0"/>
                  </a:lnTo>
                  <a:lnTo>
                    <a:pt x="208449" y="59287"/>
                  </a:lnTo>
                  <a:lnTo>
                    <a:pt x="192024" y="136440"/>
                  </a:ln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 rot="-3600000">
              <a:off x="7596206" y="2560346"/>
              <a:ext cx="108562" cy="85725"/>
            </a:xfrm>
            <a:custGeom>
              <a:rect b="b" l="l" r="r" t="t"/>
              <a:pathLst>
                <a:path extrusionOk="0" h="85725" w="108562">
                  <a:moveTo>
                    <a:pt x="108562" y="42862"/>
                  </a:moveTo>
                  <a:cubicBezTo>
                    <a:pt x="108562" y="66535"/>
                    <a:pt x="84260" y="85725"/>
                    <a:pt x="54281" y="85725"/>
                  </a:cubicBezTo>
                  <a:cubicBezTo>
                    <a:pt x="24303" y="85725"/>
                    <a:pt x="0" y="66535"/>
                    <a:pt x="0" y="42862"/>
                  </a:cubicBezTo>
                  <a:cubicBezTo>
                    <a:pt x="0" y="19190"/>
                    <a:pt x="24303" y="0"/>
                    <a:pt x="54281" y="0"/>
                  </a:cubicBezTo>
                  <a:cubicBezTo>
                    <a:pt x="84260" y="0"/>
                    <a:pt x="108562" y="19190"/>
                    <a:pt x="108562" y="42862"/>
                  </a:cubicBezTo>
                  <a:close/>
                </a:path>
              </a:pathLst>
            </a:custGeom>
            <a:solidFill>
              <a:srgbClr val="FFBC9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7628865" y="2581659"/>
              <a:ext cx="41250" cy="44954"/>
            </a:xfrm>
            <a:custGeom>
              <a:rect b="b" l="l" r="r" t="t"/>
              <a:pathLst>
                <a:path extrusionOk="0" h="44954" w="41250">
                  <a:moveTo>
                    <a:pt x="6447" y="44954"/>
                  </a:moveTo>
                  <a:lnTo>
                    <a:pt x="0" y="44954"/>
                  </a:lnTo>
                  <a:cubicBezTo>
                    <a:pt x="0" y="44543"/>
                    <a:pt x="857" y="4560"/>
                    <a:pt x="40531" y="0"/>
                  </a:cubicBezTo>
                  <a:lnTo>
                    <a:pt x="41251" y="6378"/>
                  </a:lnTo>
                  <a:cubicBezTo>
                    <a:pt x="7269" y="10047"/>
                    <a:pt x="6447" y="43343"/>
                    <a:pt x="6447" y="44954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7461496" y="2556730"/>
              <a:ext cx="14676" cy="14676"/>
            </a:xfrm>
            <a:custGeom>
              <a:rect b="b" l="l" r="r" t="t"/>
              <a:pathLst>
                <a:path extrusionOk="0" h="14676" w="14676">
                  <a:moveTo>
                    <a:pt x="14676" y="7338"/>
                  </a:moveTo>
                  <a:cubicBezTo>
                    <a:pt x="14676" y="11391"/>
                    <a:pt x="11391" y="14676"/>
                    <a:pt x="7338" y="14676"/>
                  </a:cubicBezTo>
                  <a:cubicBezTo>
                    <a:pt x="3285" y="14676"/>
                    <a:pt x="0" y="11391"/>
                    <a:pt x="0" y="7338"/>
                  </a:cubicBezTo>
                  <a:cubicBezTo>
                    <a:pt x="0" y="3285"/>
                    <a:pt x="3285" y="0"/>
                    <a:pt x="7338" y="0"/>
                  </a:cubicBezTo>
                  <a:cubicBezTo>
                    <a:pt x="11391" y="0"/>
                    <a:pt x="14676" y="3285"/>
                    <a:pt x="14676" y="7338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7508370" y="2565371"/>
              <a:ext cx="17762" cy="17762"/>
            </a:xfrm>
            <a:custGeom>
              <a:rect b="b" l="l" r="r" t="t"/>
              <a:pathLst>
                <a:path extrusionOk="0" h="17762" w="17762">
                  <a:moveTo>
                    <a:pt x="17762" y="8847"/>
                  </a:moveTo>
                  <a:cubicBezTo>
                    <a:pt x="17781" y="13752"/>
                    <a:pt x="13820" y="17743"/>
                    <a:pt x="8915" y="17762"/>
                  </a:cubicBezTo>
                  <a:cubicBezTo>
                    <a:pt x="4010" y="17781"/>
                    <a:pt x="19" y="13820"/>
                    <a:pt x="0" y="8915"/>
                  </a:cubicBezTo>
                  <a:cubicBezTo>
                    <a:pt x="-19" y="4010"/>
                    <a:pt x="3942" y="19"/>
                    <a:pt x="8847" y="0"/>
                  </a:cubicBezTo>
                  <a:cubicBezTo>
                    <a:pt x="8870" y="0"/>
                    <a:pt x="8892" y="0"/>
                    <a:pt x="8915" y="0"/>
                  </a:cubicBezTo>
                  <a:cubicBezTo>
                    <a:pt x="13794" y="19"/>
                    <a:pt x="17743" y="3969"/>
                    <a:pt x="17762" y="8847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4"/>
            <p:cNvSpPr/>
            <p:nvPr/>
          </p:nvSpPr>
          <p:spPr>
            <a:xfrm>
              <a:off x="7457278" y="2536225"/>
              <a:ext cx="33055" cy="11144"/>
            </a:xfrm>
            <a:custGeom>
              <a:rect b="b" l="l" r="r" t="t"/>
              <a:pathLst>
                <a:path extrusionOk="0" h="11144" w="33055">
                  <a:moveTo>
                    <a:pt x="27466" y="11144"/>
                  </a:moveTo>
                  <a:lnTo>
                    <a:pt x="5589" y="11144"/>
                  </a:lnTo>
                  <a:cubicBezTo>
                    <a:pt x="2516" y="11144"/>
                    <a:pt x="19" y="8663"/>
                    <a:pt x="0" y="5589"/>
                  </a:cubicBezTo>
                  <a:lnTo>
                    <a:pt x="0" y="5589"/>
                  </a:lnTo>
                  <a:cubicBezTo>
                    <a:pt x="0" y="2502"/>
                    <a:pt x="2502" y="0"/>
                    <a:pt x="5589" y="0"/>
                  </a:cubicBezTo>
                  <a:lnTo>
                    <a:pt x="27466" y="0"/>
                  </a:lnTo>
                  <a:cubicBezTo>
                    <a:pt x="30553" y="0"/>
                    <a:pt x="33056" y="2502"/>
                    <a:pt x="33056" y="5589"/>
                  </a:cubicBezTo>
                  <a:lnTo>
                    <a:pt x="33056" y="5589"/>
                  </a:lnTo>
                  <a:cubicBezTo>
                    <a:pt x="33037" y="8663"/>
                    <a:pt x="30540" y="11144"/>
                    <a:pt x="27466" y="11144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4"/>
            <p:cNvSpPr/>
            <p:nvPr/>
          </p:nvSpPr>
          <p:spPr>
            <a:xfrm>
              <a:off x="7512395" y="2541724"/>
              <a:ext cx="35362" cy="21505"/>
            </a:xfrm>
            <a:custGeom>
              <a:rect b="b" l="l" r="r" t="t"/>
              <a:pathLst>
                <a:path extrusionOk="0" h="21505" w="35362">
                  <a:moveTo>
                    <a:pt x="27420" y="21007"/>
                  </a:moveTo>
                  <a:lnTo>
                    <a:pt x="3417" y="10720"/>
                  </a:lnTo>
                  <a:cubicBezTo>
                    <a:pt x="580" y="9523"/>
                    <a:pt x="-753" y="6257"/>
                    <a:pt x="433" y="3417"/>
                  </a:cubicBezTo>
                  <a:lnTo>
                    <a:pt x="433" y="3417"/>
                  </a:lnTo>
                  <a:cubicBezTo>
                    <a:pt x="1631" y="580"/>
                    <a:pt x="4896" y="-753"/>
                    <a:pt x="7737" y="433"/>
                  </a:cubicBezTo>
                  <a:lnTo>
                    <a:pt x="31946" y="10720"/>
                  </a:lnTo>
                  <a:cubicBezTo>
                    <a:pt x="34782" y="11918"/>
                    <a:pt x="36116" y="15184"/>
                    <a:pt x="34929" y="18024"/>
                  </a:cubicBezTo>
                  <a:lnTo>
                    <a:pt x="34929" y="18024"/>
                  </a:lnTo>
                  <a:cubicBezTo>
                    <a:pt x="33745" y="20896"/>
                    <a:pt x="30458" y="22263"/>
                    <a:pt x="27586" y="21079"/>
                  </a:cubicBezTo>
                  <a:cubicBezTo>
                    <a:pt x="27530" y="21056"/>
                    <a:pt x="27474" y="21032"/>
                    <a:pt x="27419" y="21007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4"/>
            <p:cNvSpPr/>
            <p:nvPr/>
          </p:nvSpPr>
          <p:spPr>
            <a:xfrm>
              <a:off x="7459179" y="2569949"/>
              <a:ext cx="32783" cy="49806"/>
            </a:xfrm>
            <a:custGeom>
              <a:rect b="b" l="l" r="r" t="t"/>
              <a:pathLst>
                <a:path extrusionOk="0" h="49806" w="32783">
                  <a:moveTo>
                    <a:pt x="6295" y="49806"/>
                  </a:moveTo>
                  <a:cubicBezTo>
                    <a:pt x="4987" y="49818"/>
                    <a:pt x="3804" y="49030"/>
                    <a:pt x="3312" y="47817"/>
                  </a:cubicBezTo>
                  <a:cubicBezTo>
                    <a:pt x="-975" y="37530"/>
                    <a:pt x="-1112" y="29404"/>
                    <a:pt x="2969" y="24020"/>
                  </a:cubicBezTo>
                  <a:cubicBezTo>
                    <a:pt x="7049" y="18637"/>
                    <a:pt x="14764" y="17608"/>
                    <a:pt x="18570" y="17608"/>
                  </a:cubicBezTo>
                  <a:lnTo>
                    <a:pt x="26732" y="1732"/>
                  </a:lnTo>
                  <a:cubicBezTo>
                    <a:pt x="27546" y="160"/>
                    <a:pt x="29480" y="-454"/>
                    <a:pt x="31052" y="360"/>
                  </a:cubicBezTo>
                  <a:cubicBezTo>
                    <a:pt x="32624" y="1174"/>
                    <a:pt x="33238" y="3109"/>
                    <a:pt x="32424" y="4680"/>
                  </a:cubicBezTo>
                  <a:lnTo>
                    <a:pt x="22343" y="24329"/>
                  </a:lnTo>
                  <a:lnTo>
                    <a:pt x="20114" y="24089"/>
                  </a:lnTo>
                  <a:cubicBezTo>
                    <a:pt x="20114" y="24089"/>
                    <a:pt x="11610" y="23231"/>
                    <a:pt x="8078" y="27929"/>
                  </a:cubicBezTo>
                  <a:cubicBezTo>
                    <a:pt x="5541" y="31358"/>
                    <a:pt x="5952" y="37325"/>
                    <a:pt x="9244" y="45383"/>
                  </a:cubicBezTo>
                  <a:cubicBezTo>
                    <a:pt x="9921" y="47009"/>
                    <a:pt x="9152" y="48876"/>
                    <a:pt x="7527" y="49553"/>
                  </a:cubicBezTo>
                  <a:cubicBezTo>
                    <a:pt x="7516" y="49558"/>
                    <a:pt x="7505" y="49562"/>
                    <a:pt x="7495" y="49566"/>
                  </a:cubicBezTo>
                  <a:cubicBezTo>
                    <a:pt x="7114" y="49725"/>
                    <a:pt x="6707" y="49806"/>
                    <a:pt x="6295" y="49806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4"/>
            <p:cNvSpPr/>
            <p:nvPr/>
          </p:nvSpPr>
          <p:spPr>
            <a:xfrm>
              <a:off x="7466982" y="2647633"/>
              <a:ext cx="38953" cy="10626"/>
            </a:xfrm>
            <a:custGeom>
              <a:rect b="b" l="l" r="r" t="t"/>
              <a:pathLst>
                <a:path extrusionOk="0" h="10626" w="38953">
                  <a:moveTo>
                    <a:pt x="0" y="0"/>
                  </a:moveTo>
                  <a:cubicBezTo>
                    <a:pt x="12447" y="17556"/>
                    <a:pt x="28187" y="10047"/>
                    <a:pt x="38954" y="1063"/>
                  </a:cubicBezTo>
                  <a:cubicBezTo>
                    <a:pt x="25963" y="1814"/>
                    <a:pt x="12931" y="1459"/>
                    <a:pt x="0" y="0"/>
                  </a:cubicBez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7460508" y="2635013"/>
              <a:ext cx="57394" cy="14065"/>
            </a:xfrm>
            <a:custGeom>
              <a:rect b="b" l="l" r="r" t="t"/>
              <a:pathLst>
                <a:path extrusionOk="0" h="14065" w="57394">
                  <a:moveTo>
                    <a:pt x="45428" y="13683"/>
                  </a:moveTo>
                  <a:cubicBezTo>
                    <a:pt x="49832" y="9941"/>
                    <a:pt x="53841" y="5759"/>
                    <a:pt x="57395" y="1201"/>
                  </a:cubicBezTo>
                  <a:cubicBezTo>
                    <a:pt x="57395" y="996"/>
                    <a:pt x="57395" y="790"/>
                    <a:pt x="57086" y="790"/>
                  </a:cubicBezTo>
                  <a:cubicBezTo>
                    <a:pt x="38169" y="2099"/>
                    <a:pt x="19175" y="1836"/>
                    <a:pt x="301" y="1"/>
                  </a:cubicBezTo>
                  <a:cubicBezTo>
                    <a:pt x="151" y="-14"/>
                    <a:pt x="16" y="97"/>
                    <a:pt x="1" y="247"/>
                  </a:cubicBezTo>
                  <a:cubicBezTo>
                    <a:pt x="-6" y="319"/>
                    <a:pt x="16" y="391"/>
                    <a:pt x="61" y="447"/>
                  </a:cubicBezTo>
                  <a:cubicBezTo>
                    <a:pt x="1713" y="4743"/>
                    <a:pt x="3865" y="8828"/>
                    <a:pt x="6473" y="12620"/>
                  </a:cubicBezTo>
                  <a:cubicBezTo>
                    <a:pt x="19404" y="14079"/>
                    <a:pt x="32436" y="14434"/>
                    <a:pt x="45427" y="136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7536591" y="2591226"/>
              <a:ext cx="44851" cy="44851"/>
            </a:xfrm>
            <a:custGeom>
              <a:rect b="b" l="l" r="r" t="t"/>
              <a:pathLst>
                <a:path extrusionOk="0" h="44851" w="44851">
                  <a:moveTo>
                    <a:pt x="44851" y="22391"/>
                  </a:moveTo>
                  <a:cubicBezTo>
                    <a:pt x="44870" y="34777"/>
                    <a:pt x="34845" y="44833"/>
                    <a:pt x="22460" y="44851"/>
                  </a:cubicBezTo>
                  <a:cubicBezTo>
                    <a:pt x="10074" y="44870"/>
                    <a:pt x="19" y="34845"/>
                    <a:pt x="0" y="22460"/>
                  </a:cubicBezTo>
                  <a:cubicBezTo>
                    <a:pt x="-19" y="10075"/>
                    <a:pt x="10006" y="19"/>
                    <a:pt x="22391" y="0"/>
                  </a:cubicBezTo>
                  <a:cubicBezTo>
                    <a:pt x="22415" y="0"/>
                    <a:pt x="22437" y="0"/>
                    <a:pt x="22460" y="0"/>
                  </a:cubicBezTo>
                  <a:cubicBezTo>
                    <a:pt x="34827" y="0"/>
                    <a:pt x="44852" y="10025"/>
                    <a:pt x="44852" y="22391"/>
                  </a:cubicBezTo>
                  <a:close/>
                </a:path>
              </a:pathLst>
            </a:custGeom>
            <a:solidFill>
              <a:srgbClr val="FE5B52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3232785" y="5550693"/>
              <a:ext cx="5726430" cy="8572"/>
            </a:xfrm>
            <a:custGeom>
              <a:rect b="b" l="l" r="r" t="t"/>
              <a:pathLst>
                <a:path extrusionOk="0" h="8572" w="5726430">
                  <a:moveTo>
                    <a:pt x="0" y="0"/>
                  </a:moveTo>
                  <a:lnTo>
                    <a:pt x="5726430" y="0"/>
                  </a:lnTo>
                  <a:lnTo>
                    <a:pt x="5726430" y="8573"/>
                  </a:lnTo>
                  <a:lnTo>
                    <a:pt x="0" y="8573"/>
                  </a:lnTo>
                  <a:close/>
                </a:path>
              </a:pathLst>
            </a:custGeom>
            <a:solidFill>
              <a:srgbClr val="1B1B4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1" name="Google Shape;441;p4"/>
          <p:cNvSpPr txBox="1"/>
          <p:nvPr/>
        </p:nvSpPr>
        <p:spPr>
          <a:xfrm>
            <a:off x="7917100" y="3527413"/>
            <a:ext cx="3701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"/>
          <p:cNvSpPr txBox="1"/>
          <p:nvPr>
            <p:ph idx="1" type="body"/>
          </p:nvPr>
        </p:nvSpPr>
        <p:spPr>
          <a:xfrm>
            <a:off x="4076903" y="1264596"/>
            <a:ext cx="7680393" cy="3829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b="1"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App Development: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Streamlit -&gt; </a:t>
            </a: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developed an interactive App interface with Streamlit, enhancing user engagement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API Integration -&gt; </a:t>
            </a: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incorporated real-time data features like exercise suggestions using API Ninjas.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b="1"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Database Integration with SQL Database Connection -&gt;</a:t>
            </a: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set up a connection to SQL database, storing data in real-time, for seamless retrieval and future analysis.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Noto Sans Symbols"/>
              <a:buChar char="❑"/>
            </a:pPr>
            <a:r>
              <a:rPr b="1"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Version Control and Development Environment</a:t>
            </a: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-&gt; managed project files and source code with GitHub, including essential files like README, requirements.txt, .gitignore, and .env.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VS Code -&gt;</a:t>
            </a:r>
            <a:r>
              <a:rPr lang="en-US" sz="16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utilized Visual Studio Code for development, and created an isolated environment ('balanced_life_env') for consistent execution.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443" name="Google Shape;443;p4"/>
          <p:cNvSpPr txBox="1"/>
          <p:nvPr/>
        </p:nvSpPr>
        <p:spPr>
          <a:xfrm>
            <a:off x="843063" y="5493337"/>
            <a:ext cx="110246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project’s methodology and tools resulted in a comprehensive App that offers valuable insights and supports users in managing their health effectively.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"/>
          <p:cNvSpPr txBox="1"/>
          <p:nvPr>
            <p:ph type="title"/>
          </p:nvPr>
        </p:nvSpPr>
        <p:spPr>
          <a:xfrm>
            <a:off x="505838" y="196984"/>
            <a:ext cx="8015592" cy="659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7E14"/>
              </a:buClr>
              <a:buSzPct val="111111"/>
              <a:buFont typeface="Arial"/>
              <a:buNone/>
            </a:pP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/>
          </a:p>
        </p:txBody>
      </p:sp>
      <p:pic>
        <p:nvPicPr>
          <p:cNvPr id="449" name="Google Shape;4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5541" y="35669"/>
            <a:ext cx="3076459" cy="117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7167" y="1799616"/>
            <a:ext cx="7762671" cy="4277739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5"/>
          <p:cNvSpPr txBox="1"/>
          <p:nvPr/>
        </p:nvSpPr>
        <p:spPr>
          <a:xfrm>
            <a:off x="4287554" y="1214337"/>
            <a:ext cx="334866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Calories intake Trend by Region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7" name="Google Shape;45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638873"/>
            <a:ext cx="6039083" cy="3468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917" y="1352389"/>
            <a:ext cx="6110417" cy="3189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15541" y="161316"/>
            <a:ext cx="3076459" cy="1178668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"/>
          <p:cNvSpPr txBox="1"/>
          <p:nvPr/>
        </p:nvSpPr>
        <p:spPr>
          <a:xfrm>
            <a:off x="-126460" y="0"/>
            <a:ext cx="8015592" cy="659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7E14"/>
              </a:buClr>
              <a:buSzPct val="133333"/>
              <a:buFont typeface="Arial"/>
              <a:buNone/>
            </a:pPr>
            <a:br>
              <a:rPr b="1" i="0" lang="en-US" sz="3400" u="none" cap="none" strike="noStrike">
                <a:solidFill>
                  <a:srgbClr val="657E14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400" u="none" cap="none" strike="noStrike">
                <a:solidFill>
                  <a:srgbClr val="657E14"/>
                </a:solidFill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 b="0" i="0" sz="3400" u="none" cap="none" strike="noStrike">
              <a:solidFill>
                <a:srgbClr val="657E1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6"/>
          <p:cNvSpPr txBox="1"/>
          <p:nvPr/>
        </p:nvSpPr>
        <p:spPr>
          <a:xfrm>
            <a:off x="1845910" y="842250"/>
            <a:ext cx="30764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1" lang="en-US"/>
              <a:t>rotein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intake Trend by Region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6"/>
          <p:cNvSpPr txBox="1"/>
          <p:nvPr/>
        </p:nvSpPr>
        <p:spPr>
          <a:xfrm>
            <a:off x="8241672" y="2016055"/>
            <a:ext cx="27311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1" lang="en-US"/>
              <a:t>at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intake Trend by Region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5541" y="161316"/>
            <a:ext cx="3076459" cy="117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06750" y="1702340"/>
            <a:ext cx="9208852" cy="4357991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7"/>
          <p:cNvSpPr txBox="1"/>
          <p:nvPr>
            <p:ph type="title"/>
          </p:nvPr>
        </p:nvSpPr>
        <p:spPr>
          <a:xfrm>
            <a:off x="505838" y="196984"/>
            <a:ext cx="8015592" cy="659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7E14"/>
              </a:buClr>
              <a:buSzPct val="111111"/>
              <a:buFont typeface="Arial"/>
              <a:buNone/>
            </a:pP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/>
          </a:p>
        </p:txBody>
      </p:sp>
      <p:sp>
        <p:nvSpPr>
          <p:cNvPr id="471" name="Google Shape;471;p7"/>
          <p:cNvSpPr txBox="1"/>
          <p:nvPr/>
        </p:nvSpPr>
        <p:spPr>
          <a:xfrm>
            <a:off x="3343970" y="1218390"/>
            <a:ext cx="453543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 vs. Obese Trend (Male and Female)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" name="Google Shape;47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5677" y="3032902"/>
            <a:ext cx="6264613" cy="3319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15541" y="161316"/>
            <a:ext cx="3076459" cy="117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438" y="1674523"/>
            <a:ext cx="6090775" cy="3018008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"/>
          <p:cNvSpPr txBox="1"/>
          <p:nvPr>
            <p:ph type="title"/>
          </p:nvPr>
        </p:nvSpPr>
        <p:spPr>
          <a:xfrm>
            <a:off x="505838" y="196984"/>
            <a:ext cx="8015592" cy="659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7E14"/>
              </a:buClr>
              <a:buSzPct val="111111"/>
              <a:buFont typeface="Arial"/>
              <a:buNone/>
            </a:pP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/>
          </a:p>
        </p:txBody>
      </p:sp>
      <p:sp>
        <p:nvSpPr>
          <p:cNvPr id="481" name="Google Shape;481;p8"/>
          <p:cNvSpPr txBox="1"/>
          <p:nvPr/>
        </p:nvSpPr>
        <p:spPr>
          <a:xfrm>
            <a:off x="1916349" y="1190975"/>
            <a:ext cx="28015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Obese Male Trend by Region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8"/>
          <p:cNvSpPr txBox="1"/>
          <p:nvPr/>
        </p:nvSpPr>
        <p:spPr>
          <a:xfrm>
            <a:off x="7915656" y="2544474"/>
            <a:ext cx="28528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Obese Female Trend by Region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7685" y="3175274"/>
            <a:ext cx="6263353" cy="297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84579" y="0"/>
            <a:ext cx="3076459" cy="1178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779" y="1624521"/>
            <a:ext cx="5695906" cy="3276601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9"/>
          <p:cNvSpPr txBox="1"/>
          <p:nvPr>
            <p:ph type="title"/>
          </p:nvPr>
        </p:nvSpPr>
        <p:spPr>
          <a:xfrm>
            <a:off x="505838" y="196984"/>
            <a:ext cx="8015592" cy="659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57E14"/>
              </a:buClr>
              <a:buSzPct val="111111"/>
              <a:buFont typeface="Arial"/>
              <a:buNone/>
            </a:pP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r>
              <a:rPr b="1" lang="en-US">
                <a:latin typeface="Arial"/>
                <a:ea typeface="Arial"/>
                <a:cs typeface="Arial"/>
                <a:sym typeface="Arial"/>
              </a:rPr>
              <a:t>EXPLORATORY DATA ANALYSIS (EDA)</a:t>
            </a:r>
            <a:endParaRPr/>
          </a:p>
        </p:txBody>
      </p:sp>
      <p:sp>
        <p:nvSpPr>
          <p:cNvPr id="492" name="Google Shape;492;p9"/>
          <p:cNvSpPr txBox="1"/>
          <p:nvPr/>
        </p:nvSpPr>
        <p:spPr>
          <a:xfrm>
            <a:off x="2198451" y="1178668"/>
            <a:ext cx="18288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Fat/Protein Trend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9"/>
          <p:cNvSpPr txBox="1"/>
          <p:nvPr/>
        </p:nvSpPr>
        <p:spPr>
          <a:xfrm>
            <a:off x="7924799" y="2698751"/>
            <a:ext cx="33203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Animal vs. Plant Protein Trend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HealthFitness">
      <a:dk1>
        <a:srgbClr val="595959"/>
      </a:dk1>
      <a:lt1>
        <a:srgbClr val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Health Fitness 16x9">
  <a:themeElements>
    <a:clrScheme name="HealthFitness">
      <a:dk1>
        <a:srgbClr val="595959"/>
      </a:dk1>
      <a:lt1>
        <a:srgbClr val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