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84" r:id="rId6"/>
    <p:sldId id="260" r:id="rId7"/>
    <p:sldId id="278" r:id="rId8"/>
    <p:sldId id="285" r:id="rId9"/>
    <p:sldId id="279" r:id="rId10"/>
    <p:sldId id="264" r:id="rId11"/>
    <p:sldId id="282" r:id="rId12"/>
    <p:sldId id="267" r:id="rId13"/>
    <p:sldId id="287" r:id="rId14"/>
    <p:sldId id="286" r:id="rId15"/>
    <p:sldId id="288" r:id="rId16"/>
    <p:sldId id="283" r:id="rId17"/>
    <p:sldId id="289" r:id="rId18"/>
    <p:sldId id="268" r:id="rId19"/>
    <p:sldId id="276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8EF-4991-8A88-EA1BAB85E99C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EF-4991-8A88-EA1BAB85E99C}"/>
              </c:ext>
            </c:extLst>
          </c:dPt>
          <c:cat>
            <c:strRef>
              <c:f>Planilha1!$A$2:$A$3</c:f>
              <c:strCache>
                <c:ptCount val="2"/>
                <c:pt idx="0">
                  <c:v>1º Tri</c:v>
                </c:pt>
                <c:pt idx="1">
                  <c:v>2º Tri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98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EF-4991-8A88-EA1BAB85E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Trainable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Planilha1!$B$2</c:f>
              <c:numCache>
                <c:formatCode>General</c:formatCode>
                <c:ptCount val="1"/>
                <c:pt idx="0">
                  <c:v>25635954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34-44BD-96A6-8C3EC0E89C7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Non-trainable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Planilha1!$C$2</c:f>
              <c:numCache>
                <c:formatCode>General</c:formatCode>
                <c:ptCount val="1"/>
                <c:pt idx="0">
                  <c:v>53120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34-44BD-96A6-8C3EC0E89C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724064"/>
        <c:axId val="133684832"/>
      </c:barChart>
      <c:catAx>
        <c:axId val="1527240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3684832"/>
        <c:crosses val="autoZero"/>
        <c:auto val="1"/>
        <c:lblAlgn val="ctr"/>
        <c:lblOffset val="100"/>
        <c:noMultiLvlLbl val="0"/>
      </c:catAx>
      <c:valAx>
        <c:axId val="133684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272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Trainable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Planilha1!$B$2</c:f>
              <c:numCache>
                <c:formatCode>General</c:formatCode>
                <c:ptCount val="1"/>
                <c:pt idx="0">
                  <c:v>525426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AC-44A3-9673-54C1F706F879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Non-trainable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Planilha1!$C$2</c:f>
              <c:numCache>
                <c:formatCode>General</c:formatCode>
                <c:ptCount val="1"/>
                <c:pt idx="0">
                  <c:v>14714688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AC-44A3-9673-54C1F706F8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724064"/>
        <c:axId val="133684832"/>
      </c:barChart>
      <c:catAx>
        <c:axId val="1527240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3684832"/>
        <c:crosses val="autoZero"/>
        <c:auto val="1"/>
        <c:lblAlgn val="ctr"/>
        <c:lblOffset val="100"/>
        <c:noMultiLvlLbl val="0"/>
      </c:catAx>
      <c:valAx>
        <c:axId val="133684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272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E6-4C7B-82AD-619D341F5D82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E6-4C7B-82AD-619D341F5D82}"/>
              </c:ext>
            </c:extLst>
          </c:dPt>
          <c:cat>
            <c:strRef>
              <c:f>Planilha1!$A$2:$A$3</c:f>
              <c:strCache>
                <c:ptCount val="2"/>
                <c:pt idx="0">
                  <c:v>1º Tri</c:v>
                </c:pt>
                <c:pt idx="1">
                  <c:v>2º Tri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98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E6-4C7B-82AD-619D341F5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Trainable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Planilha1!$B$2</c:f>
              <c:numCache>
                <c:formatCode>#,##0</c:formatCode>
                <c:ptCount val="1"/>
                <c:pt idx="0">
                  <c:v>1105734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0F-42DB-AB37-5C9A7E208B1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Non-trainable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0F-42DB-AB37-5C9A7E208B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724064"/>
        <c:axId val="133684832"/>
      </c:barChart>
      <c:catAx>
        <c:axId val="1527240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3684832"/>
        <c:crosses val="autoZero"/>
        <c:auto val="1"/>
        <c:lblAlgn val="ctr"/>
        <c:lblOffset val="100"/>
        <c:noMultiLvlLbl val="0"/>
      </c:catAx>
      <c:valAx>
        <c:axId val="133684832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5272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DB-4582-B98A-1F60FBE95860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DB-4582-B98A-1F60FBE95860}"/>
              </c:ext>
            </c:extLst>
          </c:dPt>
          <c:cat>
            <c:strRef>
              <c:f>Planilha1!$A$2:$A$3</c:f>
              <c:strCache>
                <c:ptCount val="2"/>
                <c:pt idx="0">
                  <c:v>1º Tri</c:v>
                </c:pt>
                <c:pt idx="1">
                  <c:v>2º Tri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98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DB-4582-B98A-1F60FBE958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Trainable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Planilha1!$B$2</c:f>
              <c:numCache>
                <c:formatCode>General</c:formatCode>
                <c:ptCount val="1"/>
                <c:pt idx="0">
                  <c:v>22001938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39-44CB-9BCC-E1776450FFE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Non-trainable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Planilha1!$C$2</c:f>
              <c:numCache>
                <c:formatCode>General</c:formatCode>
                <c:ptCount val="1"/>
                <c:pt idx="0">
                  <c:v>34432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39-44CB-9BCC-E1776450FF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724064"/>
        <c:axId val="133684832"/>
      </c:barChart>
      <c:catAx>
        <c:axId val="1527240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3684832"/>
        <c:crosses val="autoZero"/>
        <c:auto val="1"/>
        <c:lblAlgn val="ctr"/>
        <c:lblOffset val="100"/>
        <c:noMultiLvlLbl val="0"/>
      </c:catAx>
      <c:valAx>
        <c:axId val="133684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272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14-4B4F-AD68-817C5F48DB2E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14-4B4F-AD68-817C5F48DB2E}"/>
              </c:ext>
            </c:extLst>
          </c:dPt>
          <c:cat>
            <c:strRef>
              <c:f>Planilha1!$A$2:$A$3</c:f>
              <c:strCache>
                <c:ptCount val="2"/>
                <c:pt idx="0">
                  <c:v>1º Tri</c:v>
                </c:pt>
                <c:pt idx="1">
                  <c:v>2º Tri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98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14-4B4F-AD68-817C5F48D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B4-4A29-8CA5-C3A598EDDD85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B4-4A29-8CA5-C3A598EDDD85}"/>
              </c:ext>
            </c:extLst>
          </c:dPt>
          <c:cat>
            <c:strRef>
              <c:f>Planilha1!$A$2:$A$3</c:f>
              <c:strCache>
                <c:ptCount val="2"/>
                <c:pt idx="0">
                  <c:v>1º Tri</c:v>
                </c:pt>
                <c:pt idx="1">
                  <c:v>2º Tri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98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B4-4A29-8CA5-C3A598EDDD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67-484B-8257-862087034715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67-484B-8257-862087034715}"/>
              </c:ext>
            </c:extLst>
          </c:dPt>
          <c:cat>
            <c:strRef>
              <c:f>Planilha1!$A$2:$A$3</c:f>
              <c:strCache>
                <c:ptCount val="2"/>
                <c:pt idx="0">
                  <c:v>1º Tri</c:v>
                </c:pt>
                <c:pt idx="1">
                  <c:v>2º Tri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98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67-484B-8257-8620870347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Trainable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Planilha1!$B$2</c:f>
              <c:numCache>
                <c:formatCode>General</c:formatCode>
                <c:ptCount val="1"/>
                <c:pt idx="0">
                  <c:v>3537266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42-4E7B-8EDD-F63FF504BE9E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Non-trainable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Planilha1!$C$2</c:f>
              <c:numCache>
                <c:formatCode>General</c:formatCode>
                <c:ptCount val="1"/>
                <c:pt idx="0">
                  <c:v>34112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42-4E7B-8EDD-F63FF504BE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724064"/>
        <c:axId val="133684832"/>
      </c:barChart>
      <c:catAx>
        <c:axId val="1527240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3684832"/>
        <c:crosses val="autoZero"/>
        <c:auto val="1"/>
        <c:lblAlgn val="ctr"/>
        <c:lblOffset val="100"/>
        <c:noMultiLvlLbl val="0"/>
      </c:catAx>
      <c:valAx>
        <c:axId val="133684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272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3E143-4E1A-47D1-B9AA-E4BFC2FC382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A3A8E53-5E7B-4CD0-95B7-0B17088A4BC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Classificação de fotos de frutas</a:t>
          </a:r>
          <a:endParaRPr lang="en-US"/>
        </a:p>
      </dgm:t>
    </dgm:pt>
    <dgm:pt modelId="{BBDE66DA-F855-4744-9E3B-FDC08F1F276C}" type="parTrans" cxnId="{F3E25A79-2155-44AD-A350-7BF8D3060812}">
      <dgm:prSet/>
      <dgm:spPr/>
      <dgm:t>
        <a:bodyPr/>
        <a:lstStyle/>
        <a:p>
          <a:endParaRPr lang="en-US"/>
        </a:p>
      </dgm:t>
    </dgm:pt>
    <dgm:pt modelId="{359958E9-8B2A-4EBC-A121-EB56EAB438BA}" type="sibTrans" cxnId="{F3E25A79-2155-44AD-A350-7BF8D3060812}">
      <dgm:prSet/>
      <dgm:spPr/>
      <dgm:t>
        <a:bodyPr/>
        <a:lstStyle/>
        <a:p>
          <a:endParaRPr lang="en-US"/>
        </a:p>
      </dgm:t>
    </dgm:pt>
    <dgm:pt modelId="{7D03DAEE-3F06-47AA-A613-CD688E41DFC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100 x 100</a:t>
          </a:r>
          <a:endParaRPr lang="en-US"/>
        </a:p>
      </dgm:t>
    </dgm:pt>
    <dgm:pt modelId="{EC6CC1BA-4446-4091-8818-BC86404380DB}" type="parTrans" cxnId="{B9D3E293-5AE3-482C-B327-30D47036580E}">
      <dgm:prSet/>
      <dgm:spPr/>
      <dgm:t>
        <a:bodyPr/>
        <a:lstStyle/>
        <a:p>
          <a:endParaRPr lang="en-US"/>
        </a:p>
      </dgm:t>
    </dgm:pt>
    <dgm:pt modelId="{28E365BE-B116-49BA-9F24-FDC09C45560B}" type="sibTrans" cxnId="{B9D3E293-5AE3-482C-B327-30D47036580E}">
      <dgm:prSet/>
      <dgm:spPr/>
      <dgm:t>
        <a:bodyPr/>
        <a:lstStyle/>
        <a:p>
          <a:endParaRPr lang="en-US"/>
        </a:p>
      </dgm:t>
    </dgm:pt>
    <dgm:pt modelId="{8EFB465F-4C9F-4E90-802E-99026026C5B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Fundo Branco</a:t>
          </a:r>
          <a:endParaRPr lang="en-US"/>
        </a:p>
      </dgm:t>
    </dgm:pt>
    <dgm:pt modelId="{21344352-6E5C-4837-B560-CCD8E531078C}" type="parTrans" cxnId="{DB331C35-8A9E-4748-A1C9-A9C2AAA0B180}">
      <dgm:prSet/>
      <dgm:spPr/>
      <dgm:t>
        <a:bodyPr/>
        <a:lstStyle/>
        <a:p>
          <a:endParaRPr lang="en-US"/>
        </a:p>
      </dgm:t>
    </dgm:pt>
    <dgm:pt modelId="{BCD080B4-BEB3-487A-989C-B3DECE896BA4}" type="sibTrans" cxnId="{DB331C35-8A9E-4748-A1C9-A9C2AAA0B180}">
      <dgm:prSet/>
      <dgm:spPr/>
      <dgm:t>
        <a:bodyPr/>
        <a:lstStyle/>
        <a:p>
          <a:endParaRPr lang="en-US"/>
        </a:p>
      </dgm:t>
    </dgm:pt>
    <dgm:pt modelId="{83E5B40A-7392-4FD8-B664-524837776BE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Sem escala</a:t>
          </a:r>
          <a:endParaRPr lang="en-US"/>
        </a:p>
      </dgm:t>
    </dgm:pt>
    <dgm:pt modelId="{96C04F58-E61A-4C23-924D-9138C5F55E8D}" type="parTrans" cxnId="{BEA3F366-F49C-4660-AB3D-0CB4057B6B86}">
      <dgm:prSet/>
      <dgm:spPr/>
      <dgm:t>
        <a:bodyPr/>
        <a:lstStyle/>
        <a:p>
          <a:endParaRPr lang="en-US"/>
        </a:p>
      </dgm:t>
    </dgm:pt>
    <dgm:pt modelId="{627C7872-C16E-44B5-92EB-83A9090436C2}" type="sibTrans" cxnId="{BEA3F366-F49C-4660-AB3D-0CB4057B6B86}">
      <dgm:prSet/>
      <dgm:spPr/>
      <dgm:t>
        <a:bodyPr/>
        <a:lstStyle/>
        <a:p>
          <a:endParaRPr lang="en-US"/>
        </a:p>
      </dgm:t>
    </dgm:pt>
    <dgm:pt modelId="{9E24CDFF-64CE-4C58-97E7-FB9746FB0DA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Uma fruta por imagem</a:t>
          </a:r>
          <a:endParaRPr lang="en-US"/>
        </a:p>
      </dgm:t>
    </dgm:pt>
    <dgm:pt modelId="{30E55172-63C4-49E6-A0CF-955E2FF5193D}" type="parTrans" cxnId="{11EC67E3-7F6A-44E5-939D-82A347106484}">
      <dgm:prSet/>
      <dgm:spPr/>
      <dgm:t>
        <a:bodyPr/>
        <a:lstStyle/>
        <a:p>
          <a:endParaRPr lang="en-US"/>
        </a:p>
      </dgm:t>
    </dgm:pt>
    <dgm:pt modelId="{C7BA56ED-5668-474A-A5B9-945CBA49F136}" type="sibTrans" cxnId="{11EC67E3-7F6A-44E5-939D-82A347106484}">
      <dgm:prSet/>
      <dgm:spPr/>
      <dgm:t>
        <a:bodyPr/>
        <a:lstStyle/>
        <a:p>
          <a:endParaRPr lang="en-US"/>
        </a:p>
      </dgm:t>
    </dgm:pt>
    <dgm:pt modelId="{DA61E20D-6C8F-4864-B198-030F5325C76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Dados</a:t>
          </a:r>
          <a:endParaRPr lang="en-US"/>
        </a:p>
      </dgm:t>
    </dgm:pt>
    <dgm:pt modelId="{CC031701-E482-4A5A-B259-E9FA39D0F4BC}" type="parTrans" cxnId="{BFAC322F-0D73-448B-B7D9-3A14C95D849E}">
      <dgm:prSet/>
      <dgm:spPr/>
      <dgm:t>
        <a:bodyPr/>
        <a:lstStyle/>
        <a:p>
          <a:endParaRPr lang="en-US"/>
        </a:p>
      </dgm:t>
    </dgm:pt>
    <dgm:pt modelId="{C4B015EF-EC4A-450A-A4CF-E3F33BAFA1B0}" type="sibTrans" cxnId="{BFAC322F-0D73-448B-B7D9-3A14C95D849E}">
      <dgm:prSet/>
      <dgm:spPr/>
      <dgm:t>
        <a:bodyPr/>
        <a:lstStyle/>
        <a:p>
          <a:endParaRPr lang="en-US"/>
        </a:p>
      </dgm:t>
    </dgm:pt>
    <dgm:pt modelId="{2B5E6300-247D-4FFC-A0D9-7F32B3EE3E0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Kaggle</a:t>
          </a:r>
          <a:endParaRPr lang="en-US"/>
        </a:p>
      </dgm:t>
    </dgm:pt>
    <dgm:pt modelId="{47612FA6-9589-4397-95B1-CB55EDFD00D3}" type="parTrans" cxnId="{DD389503-5FCF-4A98-BAAA-210605F0DF52}">
      <dgm:prSet/>
      <dgm:spPr/>
      <dgm:t>
        <a:bodyPr/>
        <a:lstStyle/>
        <a:p>
          <a:endParaRPr lang="en-US"/>
        </a:p>
      </dgm:t>
    </dgm:pt>
    <dgm:pt modelId="{AA8FE55E-B646-4251-B22E-B306678E3D1E}" type="sibTrans" cxnId="{DD389503-5FCF-4A98-BAAA-210605F0DF52}">
      <dgm:prSet/>
      <dgm:spPr/>
      <dgm:t>
        <a:bodyPr/>
        <a:lstStyle/>
        <a:p>
          <a:endParaRPr lang="en-US"/>
        </a:p>
      </dgm:t>
    </dgm:pt>
    <dgm:pt modelId="{868128A5-3A58-48A9-9D65-88DC2B4B2AF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114 Tipos de Frutas</a:t>
          </a:r>
        </a:p>
        <a:p>
          <a:pPr>
            <a:lnSpc>
              <a:spcPct val="100000"/>
            </a:lnSpc>
          </a:pPr>
          <a:r>
            <a:rPr lang="pt-BR" dirty="0"/>
            <a:t>Levemente desbalanceados</a:t>
          </a:r>
          <a:endParaRPr lang="en-US" dirty="0"/>
        </a:p>
      </dgm:t>
    </dgm:pt>
    <dgm:pt modelId="{CE2B50D5-5617-4C92-A4CC-4DC4B9898C86}" type="parTrans" cxnId="{2442A304-61E0-4360-9D93-5D38C93AAC82}">
      <dgm:prSet/>
      <dgm:spPr/>
      <dgm:t>
        <a:bodyPr/>
        <a:lstStyle/>
        <a:p>
          <a:endParaRPr lang="en-US"/>
        </a:p>
      </dgm:t>
    </dgm:pt>
    <dgm:pt modelId="{E8F18343-1242-4C59-B4BA-3DEF06E76347}" type="sibTrans" cxnId="{2442A304-61E0-4360-9D93-5D38C93AAC82}">
      <dgm:prSet/>
      <dgm:spPr/>
      <dgm:t>
        <a:bodyPr/>
        <a:lstStyle/>
        <a:p>
          <a:endParaRPr lang="en-US"/>
        </a:p>
      </dgm:t>
    </dgm:pt>
    <dgm:pt modelId="{661B4BCD-F2A6-4FAD-BAA3-3777E0233AA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76.824 imagens divididas em:</a:t>
          </a:r>
          <a:endParaRPr lang="en-US" dirty="0"/>
        </a:p>
      </dgm:t>
    </dgm:pt>
    <dgm:pt modelId="{A6823F61-A60B-4710-8193-DBE62AFC537D}" type="parTrans" cxnId="{E0D2FA03-C0F3-45D0-BD7F-5268B2F0BF89}">
      <dgm:prSet/>
      <dgm:spPr/>
      <dgm:t>
        <a:bodyPr/>
        <a:lstStyle/>
        <a:p>
          <a:endParaRPr lang="en-US"/>
        </a:p>
      </dgm:t>
    </dgm:pt>
    <dgm:pt modelId="{2995A736-F848-41CC-B6DA-52869D2E78CE}" type="sibTrans" cxnId="{E0D2FA03-C0F3-45D0-BD7F-5268B2F0BF89}">
      <dgm:prSet/>
      <dgm:spPr/>
      <dgm:t>
        <a:bodyPr/>
        <a:lstStyle/>
        <a:p>
          <a:endParaRPr lang="en-US"/>
        </a:p>
      </dgm:t>
    </dgm:pt>
    <dgm:pt modelId="{BA9AED88-3D6C-4C9A-B862-C5F7B70FBCD9}">
      <dgm:prSet/>
      <dgm:spPr/>
      <dgm:t>
        <a:bodyPr/>
        <a:lstStyle/>
        <a:p>
          <a:r>
            <a:rPr lang="pt-BR" dirty="0"/>
            <a:t>45.852 para treino</a:t>
          </a:r>
          <a:endParaRPr lang="en-US" dirty="0"/>
        </a:p>
      </dgm:t>
    </dgm:pt>
    <dgm:pt modelId="{7F9CF639-54D5-4321-8334-2C4933733876}" type="parTrans" cxnId="{08D5B9C3-3D6E-4B6F-AD2A-7985795136D5}">
      <dgm:prSet/>
      <dgm:spPr/>
      <dgm:t>
        <a:bodyPr/>
        <a:lstStyle/>
        <a:p>
          <a:endParaRPr lang="en-US"/>
        </a:p>
      </dgm:t>
    </dgm:pt>
    <dgm:pt modelId="{480CC5D9-52B0-4A75-954F-3583FAC62F45}" type="sibTrans" cxnId="{08D5B9C3-3D6E-4B6F-AD2A-7985795136D5}">
      <dgm:prSet/>
      <dgm:spPr/>
      <dgm:t>
        <a:bodyPr/>
        <a:lstStyle/>
        <a:p>
          <a:endParaRPr lang="en-US"/>
        </a:p>
      </dgm:t>
    </dgm:pt>
    <dgm:pt modelId="{02014731-53CD-4A6F-B69E-A2695CAF7D25}">
      <dgm:prSet/>
      <dgm:spPr/>
      <dgm:t>
        <a:bodyPr/>
        <a:lstStyle/>
        <a:p>
          <a:r>
            <a:rPr lang="pt-BR"/>
            <a:t>11.424 para validação</a:t>
          </a:r>
          <a:endParaRPr lang="en-US"/>
        </a:p>
      </dgm:t>
    </dgm:pt>
    <dgm:pt modelId="{12AEF59A-9D87-49A9-B820-AE92EFE42B1E}" type="parTrans" cxnId="{71258ED9-777F-44C4-8F48-F3FC6C1BCC0B}">
      <dgm:prSet/>
      <dgm:spPr/>
      <dgm:t>
        <a:bodyPr/>
        <a:lstStyle/>
        <a:p>
          <a:endParaRPr lang="en-US"/>
        </a:p>
      </dgm:t>
    </dgm:pt>
    <dgm:pt modelId="{57FE386A-A043-4309-8D1C-2A6F809D731B}" type="sibTrans" cxnId="{71258ED9-777F-44C4-8F48-F3FC6C1BCC0B}">
      <dgm:prSet/>
      <dgm:spPr/>
      <dgm:t>
        <a:bodyPr/>
        <a:lstStyle/>
        <a:p>
          <a:endParaRPr lang="en-US"/>
        </a:p>
      </dgm:t>
    </dgm:pt>
    <dgm:pt modelId="{DD0AF593-2060-40A9-AF20-EA45DD1D48E9}">
      <dgm:prSet/>
      <dgm:spPr/>
      <dgm:t>
        <a:bodyPr/>
        <a:lstStyle/>
        <a:p>
          <a:r>
            <a:rPr lang="pt-BR" dirty="0"/>
            <a:t>19.548 para teste</a:t>
          </a:r>
          <a:endParaRPr lang="en-US" dirty="0"/>
        </a:p>
      </dgm:t>
    </dgm:pt>
    <dgm:pt modelId="{4D753D25-DA49-4C0F-A1E4-DBE03F0273D3}" type="parTrans" cxnId="{0A362563-4019-44C5-A346-6D47D99EC6B3}">
      <dgm:prSet/>
      <dgm:spPr/>
      <dgm:t>
        <a:bodyPr/>
        <a:lstStyle/>
        <a:p>
          <a:endParaRPr lang="en-US"/>
        </a:p>
      </dgm:t>
    </dgm:pt>
    <dgm:pt modelId="{2D09355A-B534-4336-A3F5-F1EB6C553B41}" type="sibTrans" cxnId="{0A362563-4019-44C5-A346-6D47D99EC6B3}">
      <dgm:prSet/>
      <dgm:spPr/>
      <dgm:t>
        <a:bodyPr/>
        <a:lstStyle/>
        <a:p>
          <a:endParaRPr lang="en-US"/>
        </a:p>
      </dgm:t>
    </dgm:pt>
    <dgm:pt modelId="{493FAA95-D2F8-424F-A288-EA33438201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Fotos em 360 graus</a:t>
          </a:r>
        </a:p>
      </dgm:t>
    </dgm:pt>
    <dgm:pt modelId="{7DD4CFA9-8B0E-4F7F-8894-BB52A4F212F1}" type="parTrans" cxnId="{8665AB14-F5E5-4EB3-9F88-091202A68C62}">
      <dgm:prSet/>
      <dgm:spPr/>
      <dgm:t>
        <a:bodyPr/>
        <a:lstStyle/>
        <a:p>
          <a:endParaRPr lang="pt-BR"/>
        </a:p>
      </dgm:t>
    </dgm:pt>
    <dgm:pt modelId="{FBB446F7-456C-44E0-B97A-5E30A9903F92}" type="sibTrans" cxnId="{8665AB14-F5E5-4EB3-9F88-091202A68C62}">
      <dgm:prSet/>
      <dgm:spPr/>
      <dgm:t>
        <a:bodyPr/>
        <a:lstStyle/>
        <a:p>
          <a:endParaRPr lang="pt-BR"/>
        </a:p>
      </dgm:t>
    </dgm:pt>
    <dgm:pt modelId="{799407F6-58E7-4B75-8DCC-CF44A7F5F3F7}" type="pres">
      <dgm:prSet presAssocID="{7553E143-4E1A-47D1-B9AA-E4BFC2FC3823}" presName="root" presStyleCnt="0">
        <dgm:presLayoutVars>
          <dgm:dir/>
          <dgm:resizeHandles val="exact"/>
        </dgm:presLayoutVars>
      </dgm:prSet>
      <dgm:spPr/>
    </dgm:pt>
    <dgm:pt modelId="{D3870BEE-A233-494F-86E3-61B08FE155F9}" type="pres">
      <dgm:prSet presAssocID="{1A3A8E53-5E7B-4CD0-95B7-0B17088A4BC0}" presName="compNode" presStyleCnt="0"/>
      <dgm:spPr/>
    </dgm:pt>
    <dgm:pt modelId="{4545412E-FDCD-4543-81EC-5DB6747778C2}" type="pres">
      <dgm:prSet presAssocID="{1A3A8E53-5E7B-4CD0-95B7-0B17088A4B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47454B91-B144-4510-873D-C1A6603AAAA9}" type="pres">
      <dgm:prSet presAssocID="{1A3A8E53-5E7B-4CD0-95B7-0B17088A4BC0}" presName="iconSpace" presStyleCnt="0"/>
      <dgm:spPr/>
    </dgm:pt>
    <dgm:pt modelId="{9F401E6C-676D-4F35-878B-5310DC306513}" type="pres">
      <dgm:prSet presAssocID="{1A3A8E53-5E7B-4CD0-95B7-0B17088A4BC0}" presName="parTx" presStyleLbl="revTx" presStyleIdx="0" presStyleCnt="4">
        <dgm:presLayoutVars>
          <dgm:chMax val="0"/>
          <dgm:chPref val="0"/>
        </dgm:presLayoutVars>
      </dgm:prSet>
      <dgm:spPr/>
    </dgm:pt>
    <dgm:pt modelId="{A033AF0C-807F-4B4C-AD1F-761A44E8CC5D}" type="pres">
      <dgm:prSet presAssocID="{1A3A8E53-5E7B-4CD0-95B7-0B17088A4BC0}" presName="txSpace" presStyleCnt="0"/>
      <dgm:spPr/>
    </dgm:pt>
    <dgm:pt modelId="{F1CF497A-3290-484F-ACFB-5B503DD5DC31}" type="pres">
      <dgm:prSet presAssocID="{1A3A8E53-5E7B-4CD0-95B7-0B17088A4BC0}" presName="desTx" presStyleLbl="revTx" presStyleIdx="1" presStyleCnt="4">
        <dgm:presLayoutVars/>
      </dgm:prSet>
      <dgm:spPr/>
    </dgm:pt>
    <dgm:pt modelId="{C7A061FF-3F04-4422-B222-4103E72D823F}" type="pres">
      <dgm:prSet presAssocID="{359958E9-8B2A-4EBC-A121-EB56EAB438BA}" presName="sibTrans" presStyleCnt="0"/>
      <dgm:spPr/>
    </dgm:pt>
    <dgm:pt modelId="{1AD041CB-6450-471C-BFA5-ACA61C95A7DA}" type="pres">
      <dgm:prSet presAssocID="{DA61E20D-6C8F-4864-B198-030F5325C760}" presName="compNode" presStyleCnt="0"/>
      <dgm:spPr/>
    </dgm:pt>
    <dgm:pt modelId="{1BD44A50-51A0-4364-8204-8069C4F09EBB}" type="pres">
      <dgm:prSet presAssocID="{DA61E20D-6C8F-4864-B198-030F5325C7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pes"/>
        </a:ext>
      </dgm:extLst>
    </dgm:pt>
    <dgm:pt modelId="{2593F136-4768-4A9F-890A-7CA1CF8698CB}" type="pres">
      <dgm:prSet presAssocID="{DA61E20D-6C8F-4864-B198-030F5325C760}" presName="iconSpace" presStyleCnt="0"/>
      <dgm:spPr/>
    </dgm:pt>
    <dgm:pt modelId="{6DB9117B-E2DD-4B59-BBC2-0D4EE97D26A2}" type="pres">
      <dgm:prSet presAssocID="{DA61E20D-6C8F-4864-B198-030F5325C760}" presName="parTx" presStyleLbl="revTx" presStyleIdx="2" presStyleCnt="4">
        <dgm:presLayoutVars>
          <dgm:chMax val="0"/>
          <dgm:chPref val="0"/>
        </dgm:presLayoutVars>
      </dgm:prSet>
      <dgm:spPr/>
    </dgm:pt>
    <dgm:pt modelId="{46E18086-4DA1-4CE6-A6A6-70437B02998D}" type="pres">
      <dgm:prSet presAssocID="{DA61E20D-6C8F-4864-B198-030F5325C760}" presName="txSpace" presStyleCnt="0"/>
      <dgm:spPr/>
    </dgm:pt>
    <dgm:pt modelId="{E4AE9BD9-DE3A-4B1B-9F6C-129CCE2261F4}" type="pres">
      <dgm:prSet presAssocID="{DA61E20D-6C8F-4864-B198-030F5325C760}" presName="desTx" presStyleLbl="revTx" presStyleIdx="3" presStyleCnt="4">
        <dgm:presLayoutVars/>
      </dgm:prSet>
      <dgm:spPr/>
    </dgm:pt>
  </dgm:ptLst>
  <dgm:cxnLst>
    <dgm:cxn modelId="{DD389503-5FCF-4A98-BAAA-210605F0DF52}" srcId="{DA61E20D-6C8F-4864-B198-030F5325C760}" destId="{2B5E6300-247D-4FFC-A0D9-7F32B3EE3E05}" srcOrd="0" destOrd="0" parTransId="{47612FA6-9589-4397-95B1-CB55EDFD00D3}" sibTransId="{AA8FE55E-B646-4251-B22E-B306678E3D1E}"/>
    <dgm:cxn modelId="{E0D2FA03-C0F3-45D0-BD7F-5268B2F0BF89}" srcId="{DA61E20D-6C8F-4864-B198-030F5325C760}" destId="{661B4BCD-F2A6-4FAD-BAA3-3777E0233AAE}" srcOrd="2" destOrd="0" parTransId="{A6823F61-A60B-4710-8193-DBE62AFC537D}" sibTransId="{2995A736-F848-41CC-B6DA-52869D2E78CE}"/>
    <dgm:cxn modelId="{2442A304-61E0-4360-9D93-5D38C93AAC82}" srcId="{DA61E20D-6C8F-4864-B198-030F5325C760}" destId="{868128A5-3A58-48A9-9D65-88DC2B4B2AF0}" srcOrd="1" destOrd="0" parTransId="{CE2B50D5-5617-4C92-A4CC-4DC4B9898C86}" sibTransId="{E8F18343-1242-4C59-B4BA-3DEF06E76347}"/>
    <dgm:cxn modelId="{8665AB14-F5E5-4EB3-9F88-091202A68C62}" srcId="{1A3A8E53-5E7B-4CD0-95B7-0B17088A4BC0}" destId="{493FAA95-D2F8-424F-A288-EA334382014B}" srcOrd="4" destOrd="0" parTransId="{7DD4CFA9-8B0E-4F7F-8894-BB52A4F212F1}" sibTransId="{FBB446F7-456C-44E0-B97A-5E30A9903F92}"/>
    <dgm:cxn modelId="{BFAC322F-0D73-448B-B7D9-3A14C95D849E}" srcId="{7553E143-4E1A-47D1-B9AA-E4BFC2FC3823}" destId="{DA61E20D-6C8F-4864-B198-030F5325C760}" srcOrd="1" destOrd="0" parTransId="{CC031701-E482-4A5A-B259-E9FA39D0F4BC}" sibTransId="{C4B015EF-EC4A-450A-A4CF-E3F33BAFA1B0}"/>
    <dgm:cxn modelId="{DB331C35-8A9E-4748-A1C9-A9C2AAA0B180}" srcId="{1A3A8E53-5E7B-4CD0-95B7-0B17088A4BC0}" destId="{8EFB465F-4C9F-4E90-802E-99026026C5B6}" srcOrd="1" destOrd="0" parTransId="{21344352-6E5C-4837-B560-CCD8E531078C}" sibTransId="{BCD080B4-BEB3-487A-989C-B3DECE896BA4}"/>
    <dgm:cxn modelId="{A49A8638-C934-466E-993D-707D371BEAEE}" type="presOf" srcId="{8EFB465F-4C9F-4E90-802E-99026026C5B6}" destId="{F1CF497A-3290-484F-ACFB-5B503DD5DC31}" srcOrd="0" destOrd="1" presId="urn:microsoft.com/office/officeart/2018/2/layout/IconLabelDescriptionList"/>
    <dgm:cxn modelId="{C65BCD41-AA8B-43C3-847A-1B5D3A258D8C}" type="presOf" srcId="{9E24CDFF-64CE-4C58-97E7-FB9746FB0DAB}" destId="{F1CF497A-3290-484F-ACFB-5B503DD5DC31}" srcOrd="0" destOrd="3" presId="urn:microsoft.com/office/officeart/2018/2/layout/IconLabelDescriptionList"/>
    <dgm:cxn modelId="{95588262-84F4-4F28-83A3-9FECC044930A}" type="presOf" srcId="{2B5E6300-247D-4FFC-A0D9-7F32B3EE3E05}" destId="{E4AE9BD9-DE3A-4B1B-9F6C-129CCE2261F4}" srcOrd="0" destOrd="0" presId="urn:microsoft.com/office/officeart/2018/2/layout/IconLabelDescriptionList"/>
    <dgm:cxn modelId="{0A362563-4019-44C5-A346-6D47D99EC6B3}" srcId="{661B4BCD-F2A6-4FAD-BAA3-3777E0233AAE}" destId="{DD0AF593-2060-40A9-AF20-EA45DD1D48E9}" srcOrd="2" destOrd="0" parTransId="{4D753D25-DA49-4C0F-A1E4-DBE03F0273D3}" sibTransId="{2D09355A-B534-4336-A3F5-F1EB6C553B41}"/>
    <dgm:cxn modelId="{BEA3F366-F49C-4660-AB3D-0CB4057B6B86}" srcId="{1A3A8E53-5E7B-4CD0-95B7-0B17088A4BC0}" destId="{83E5B40A-7392-4FD8-B664-524837776BE9}" srcOrd="2" destOrd="0" parTransId="{96C04F58-E61A-4C23-924D-9138C5F55E8D}" sibTransId="{627C7872-C16E-44B5-92EB-83A9090436C2}"/>
    <dgm:cxn modelId="{55B0A84E-ED04-4A63-BACB-45EDAB051938}" type="presOf" srcId="{7D03DAEE-3F06-47AA-A613-CD688E41DFC4}" destId="{F1CF497A-3290-484F-ACFB-5B503DD5DC31}" srcOrd="0" destOrd="0" presId="urn:microsoft.com/office/officeart/2018/2/layout/IconLabelDescriptionList"/>
    <dgm:cxn modelId="{F3E25A79-2155-44AD-A350-7BF8D3060812}" srcId="{7553E143-4E1A-47D1-B9AA-E4BFC2FC3823}" destId="{1A3A8E53-5E7B-4CD0-95B7-0B17088A4BC0}" srcOrd="0" destOrd="0" parTransId="{BBDE66DA-F855-4744-9E3B-FDC08F1F276C}" sibTransId="{359958E9-8B2A-4EBC-A121-EB56EAB438BA}"/>
    <dgm:cxn modelId="{771D2086-6732-49A0-A225-63559324F90C}" type="presOf" srcId="{661B4BCD-F2A6-4FAD-BAA3-3777E0233AAE}" destId="{E4AE9BD9-DE3A-4B1B-9F6C-129CCE2261F4}" srcOrd="0" destOrd="2" presId="urn:microsoft.com/office/officeart/2018/2/layout/IconLabelDescriptionList"/>
    <dgm:cxn modelId="{B9D3E293-5AE3-482C-B327-30D47036580E}" srcId="{1A3A8E53-5E7B-4CD0-95B7-0B17088A4BC0}" destId="{7D03DAEE-3F06-47AA-A613-CD688E41DFC4}" srcOrd="0" destOrd="0" parTransId="{EC6CC1BA-4446-4091-8818-BC86404380DB}" sibTransId="{28E365BE-B116-49BA-9F24-FDC09C45560B}"/>
    <dgm:cxn modelId="{BE9F2CA0-4984-48F9-A1A4-80E59366E4D3}" type="presOf" srcId="{BA9AED88-3D6C-4C9A-B862-C5F7B70FBCD9}" destId="{E4AE9BD9-DE3A-4B1B-9F6C-129CCE2261F4}" srcOrd="0" destOrd="3" presId="urn:microsoft.com/office/officeart/2018/2/layout/IconLabelDescriptionList"/>
    <dgm:cxn modelId="{198B4EA9-CFEE-4BCE-B782-B8B3571B8CED}" type="presOf" srcId="{DD0AF593-2060-40A9-AF20-EA45DD1D48E9}" destId="{E4AE9BD9-DE3A-4B1B-9F6C-129CCE2261F4}" srcOrd="0" destOrd="5" presId="urn:microsoft.com/office/officeart/2018/2/layout/IconLabelDescriptionList"/>
    <dgm:cxn modelId="{CE0237C0-4B8B-46E6-9EBA-3E488AF44234}" type="presOf" srcId="{02014731-53CD-4A6F-B69E-A2695CAF7D25}" destId="{E4AE9BD9-DE3A-4B1B-9F6C-129CCE2261F4}" srcOrd="0" destOrd="4" presId="urn:microsoft.com/office/officeart/2018/2/layout/IconLabelDescriptionList"/>
    <dgm:cxn modelId="{BB2DBDC2-CA3F-489C-B2BF-451C9B512F33}" type="presOf" srcId="{493FAA95-D2F8-424F-A288-EA334382014B}" destId="{F1CF497A-3290-484F-ACFB-5B503DD5DC31}" srcOrd="0" destOrd="4" presId="urn:microsoft.com/office/officeart/2018/2/layout/IconLabelDescriptionList"/>
    <dgm:cxn modelId="{08D5B9C3-3D6E-4B6F-AD2A-7985795136D5}" srcId="{661B4BCD-F2A6-4FAD-BAA3-3777E0233AAE}" destId="{BA9AED88-3D6C-4C9A-B862-C5F7B70FBCD9}" srcOrd="0" destOrd="0" parTransId="{7F9CF639-54D5-4321-8334-2C4933733876}" sibTransId="{480CC5D9-52B0-4A75-954F-3583FAC62F45}"/>
    <dgm:cxn modelId="{AD009FD5-41D3-4945-A870-AA32D1B84E8A}" type="presOf" srcId="{1A3A8E53-5E7B-4CD0-95B7-0B17088A4BC0}" destId="{9F401E6C-676D-4F35-878B-5310DC306513}" srcOrd="0" destOrd="0" presId="urn:microsoft.com/office/officeart/2018/2/layout/IconLabelDescriptionList"/>
    <dgm:cxn modelId="{71258ED9-777F-44C4-8F48-F3FC6C1BCC0B}" srcId="{661B4BCD-F2A6-4FAD-BAA3-3777E0233AAE}" destId="{02014731-53CD-4A6F-B69E-A2695CAF7D25}" srcOrd="1" destOrd="0" parTransId="{12AEF59A-9D87-49A9-B820-AE92EFE42B1E}" sibTransId="{57FE386A-A043-4309-8D1C-2A6F809D731B}"/>
    <dgm:cxn modelId="{11EC67E3-7F6A-44E5-939D-82A347106484}" srcId="{1A3A8E53-5E7B-4CD0-95B7-0B17088A4BC0}" destId="{9E24CDFF-64CE-4C58-97E7-FB9746FB0DAB}" srcOrd="3" destOrd="0" parTransId="{30E55172-63C4-49E6-A0CF-955E2FF5193D}" sibTransId="{C7BA56ED-5668-474A-A5B9-945CBA49F136}"/>
    <dgm:cxn modelId="{817EC6E4-A1DF-471B-AC59-70E3F0FA89A4}" type="presOf" srcId="{DA61E20D-6C8F-4864-B198-030F5325C760}" destId="{6DB9117B-E2DD-4B59-BBC2-0D4EE97D26A2}" srcOrd="0" destOrd="0" presId="urn:microsoft.com/office/officeart/2018/2/layout/IconLabelDescriptionList"/>
    <dgm:cxn modelId="{590904F5-EE11-40B6-A796-F20D1EC4ED29}" type="presOf" srcId="{868128A5-3A58-48A9-9D65-88DC2B4B2AF0}" destId="{E4AE9BD9-DE3A-4B1B-9F6C-129CCE2261F4}" srcOrd="0" destOrd="1" presId="urn:microsoft.com/office/officeart/2018/2/layout/IconLabelDescriptionList"/>
    <dgm:cxn modelId="{C40A7BF7-3293-428A-89CE-017BE87042FE}" type="presOf" srcId="{7553E143-4E1A-47D1-B9AA-E4BFC2FC3823}" destId="{799407F6-58E7-4B75-8DCC-CF44A7F5F3F7}" srcOrd="0" destOrd="0" presId="urn:microsoft.com/office/officeart/2018/2/layout/IconLabelDescriptionList"/>
    <dgm:cxn modelId="{78C959FA-A9DC-4547-9B4D-71FB2A51198E}" type="presOf" srcId="{83E5B40A-7392-4FD8-B664-524837776BE9}" destId="{F1CF497A-3290-484F-ACFB-5B503DD5DC31}" srcOrd="0" destOrd="2" presId="urn:microsoft.com/office/officeart/2018/2/layout/IconLabelDescriptionList"/>
    <dgm:cxn modelId="{869635FB-FCBA-45D0-BA74-CDD553DB84D6}" type="presParOf" srcId="{799407F6-58E7-4B75-8DCC-CF44A7F5F3F7}" destId="{D3870BEE-A233-494F-86E3-61B08FE155F9}" srcOrd="0" destOrd="0" presId="urn:microsoft.com/office/officeart/2018/2/layout/IconLabelDescriptionList"/>
    <dgm:cxn modelId="{888B9E5B-FD49-4D6F-8854-8DA1FFB378B8}" type="presParOf" srcId="{D3870BEE-A233-494F-86E3-61B08FE155F9}" destId="{4545412E-FDCD-4543-81EC-5DB6747778C2}" srcOrd="0" destOrd="0" presId="urn:microsoft.com/office/officeart/2018/2/layout/IconLabelDescriptionList"/>
    <dgm:cxn modelId="{84A1402D-EED8-468E-8E71-442694C1CC2A}" type="presParOf" srcId="{D3870BEE-A233-494F-86E3-61B08FE155F9}" destId="{47454B91-B144-4510-873D-C1A6603AAAA9}" srcOrd="1" destOrd="0" presId="urn:microsoft.com/office/officeart/2018/2/layout/IconLabelDescriptionList"/>
    <dgm:cxn modelId="{E30EF583-A400-411E-8EF6-2882174B576D}" type="presParOf" srcId="{D3870BEE-A233-494F-86E3-61B08FE155F9}" destId="{9F401E6C-676D-4F35-878B-5310DC306513}" srcOrd="2" destOrd="0" presId="urn:microsoft.com/office/officeart/2018/2/layout/IconLabelDescriptionList"/>
    <dgm:cxn modelId="{0093E9AD-803D-4CE9-972E-328E48B3E5F6}" type="presParOf" srcId="{D3870BEE-A233-494F-86E3-61B08FE155F9}" destId="{A033AF0C-807F-4B4C-AD1F-761A44E8CC5D}" srcOrd="3" destOrd="0" presId="urn:microsoft.com/office/officeart/2018/2/layout/IconLabelDescriptionList"/>
    <dgm:cxn modelId="{0249398F-1489-4E63-A271-151EE433934A}" type="presParOf" srcId="{D3870BEE-A233-494F-86E3-61B08FE155F9}" destId="{F1CF497A-3290-484F-ACFB-5B503DD5DC31}" srcOrd="4" destOrd="0" presId="urn:microsoft.com/office/officeart/2018/2/layout/IconLabelDescriptionList"/>
    <dgm:cxn modelId="{E01CEA20-4ABA-4A54-9E81-42162D94F61C}" type="presParOf" srcId="{799407F6-58E7-4B75-8DCC-CF44A7F5F3F7}" destId="{C7A061FF-3F04-4422-B222-4103E72D823F}" srcOrd="1" destOrd="0" presId="urn:microsoft.com/office/officeart/2018/2/layout/IconLabelDescriptionList"/>
    <dgm:cxn modelId="{87D1342F-A1C4-4F7A-B288-4C506E09B942}" type="presParOf" srcId="{799407F6-58E7-4B75-8DCC-CF44A7F5F3F7}" destId="{1AD041CB-6450-471C-BFA5-ACA61C95A7DA}" srcOrd="2" destOrd="0" presId="urn:microsoft.com/office/officeart/2018/2/layout/IconLabelDescriptionList"/>
    <dgm:cxn modelId="{D666D492-1960-417B-91FE-4831C5FBC6AA}" type="presParOf" srcId="{1AD041CB-6450-471C-BFA5-ACA61C95A7DA}" destId="{1BD44A50-51A0-4364-8204-8069C4F09EBB}" srcOrd="0" destOrd="0" presId="urn:microsoft.com/office/officeart/2018/2/layout/IconLabelDescriptionList"/>
    <dgm:cxn modelId="{E2F1C308-A72B-42E8-868E-4D0F1E31E8F2}" type="presParOf" srcId="{1AD041CB-6450-471C-BFA5-ACA61C95A7DA}" destId="{2593F136-4768-4A9F-890A-7CA1CF8698CB}" srcOrd="1" destOrd="0" presId="urn:microsoft.com/office/officeart/2018/2/layout/IconLabelDescriptionList"/>
    <dgm:cxn modelId="{C9DC5EE5-EA66-4D8E-8981-9F910868FDF9}" type="presParOf" srcId="{1AD041CB-6450-471C-BFA5-ACA61C95A7DA}" destId="{6DB9117B-E2DD-4B59-BBC2-0D4EE97D26A2}" srcOrd="2" destOrd="0" presId="urn:microsoft.com/office/officeart/2018/2/layout/IconLabelDescriptionList"/>
    <dgm:cxn modelId="{BCEAAF71-C585-4485-9C73-2F6FF4A9C5A1}" type="presParOf" srcId="{1AD041CB-6450-471C-BFA5-ACA61C95A7DA}" destId="{46E18086-4DA1-4CE6-A6A6-70437B02998D}" srcOrd="3" destOrd="0" presId="urn:microsoft.com/office/officeart/2018/2/layout/IconLabelDescriptionList"/>
    <dgm:cxn modelId="{0D628FB6-FCAC-4F65-AA55-B98BEBFDE2B6}" type="presParOf" srcId="{1AD041CB-6450-471C-BFA5-ACA61C95A7DA}" destId="{E4AE9BD9-DE3A-4B1B-9F6C-129CCE2261F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AED21B-E9FD-43FD-B2EB-4321654F111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E128FF-9971-4246-9A16-D4EA2AC59BF6}">
      <dgm:prSet/>
      <dgm:spPr/>
      <dgm:t>
        <a:bodyPr/>
        <a:lstStyle/>
        <a:p>
          <a:r>
            <a:rPr lang="pt-BR" dirty="0" err="1"/>
            <a:t>Homemade</a:t>
          </a:r>
          <a:r>
            <a:rPr lang="pt-BR" dirty="0"/>
            <a:t> – CNN</a:t>
          </a:r>
          <a:endParaRPr lang="en-US" dirty="0"/>
        </a:p>
      </dgm:t>
    </dgm:pt>
    <dgm:pt modelId="{0971A2A7-075A-4FFB-81F3-E0F4FE91EEC3}" type="parTrans" cxnId="{1748210F-219B-4541-A34D-7B4FAC43A725}">
      <dgm:prSet/>
      <dgm:spPr/>
      <dgm:t>
        <a:bodyPr/>
        <a:lstStyle/>
        <a:p>
          <a:endParaRPr lang="en-US"/>
        </a:p>
      </dgm:t>
    </dgm:pt>
    <dgm:pt modelId="{BE015534-922E-484D-ADF0-7BA46CC1A766}" type="sibTrans" cxnId="{1748210F-219B-4541-A34D-7B4FAC43A725}">
      <dgm:prSet/>
      <dgm:spPr/>
      <dgm:t>
        <a:bodyPr/>
        <a:lstStyle/>
        <a:p>
          <a:endParaRPr lang="en-US"/>
        </a:p>
      </dgm:t>
    </dgm:pt>
    <dgm:pt modelId="{DFB70AFB-04B0-4E0E-B61A-77EF4F734222}">
      <dgm:prSet/>
      <dgm:spPr/>
      <dgm:t>
        <a:bodyPr/>
        <a:lstStyle/>
        <a:p>
          <a:r>
            <a:rPr lang="pt-BR" dirty="0" err="1"/>
            <a:t>Transfer</a:t>
          </a:r>
          <a:r>
            <a:rPr lang="pt-BR" dirty="0"/>
            <a:t> Learning</a:t>
          </a:r>
        </a:p>
        <a:p>
          <a:r>
            <a:rPr lang="pt-BR" dirty="0" err="1"/>
            <a:t>ImageNet</a:t>
          </a:r>
          <a:endParaRPr lang="en-US" dirty="0"/>
        </a:p>
      </dgm:t>
    </dgm:pt>
    <dgm:pt modelId="{E37C7F29-BADD-4117-AF77-5EA0E26581F5}" type="parTrans" cxnId="{B40ABAB1-61F0-48BC-B135-2173CE4D9194}">
      <dgm:prSet/>
      <dgm:spPr/>
      <dgm:t>
        <a:bodyPr/>
        <a:lstStyle/>
        <a:p>
          <a:endParaRPr lang="en-US"/>
        </a:p>
      </dgm:t>
    </dgm:pt>
    <dgm:pt modelId="{F8AC2D7D-38FD-4D27-9D86-F08E219E8AB3}" type="sibTrans" cxnId="{B40ABAB1-61F0-48BC-B135-2173CE4D9194}">
      <dgm:prSet/>
      <dgm:spPr/>
      <dgm:t>
        <a:bodyPr/>
        <a:lstStyle/>
        <a:p>
          <a:endParaRPr lang="en-US"/>
        </a:p>
      </dgm:t>
    </dgm:pt>
    <dgm:pt modelId="{22E52528-2098-4E7B-B854-F7A1667A4367}" type="pres">
      <dgm:prSet presAssocID="{96AED21B-E9FD-43FD-B2EB-4321654F1111}" presName="Name0" presStyleCnt="0">
        <dgm:presLayoutVars>
          <dgm:dir/>
          <dgm:animLvl val="lvl"/>
          <dgm:resizeHandles val="exact"/>
        </dgm:presLayoutVars>
      </dgm:prSet>
      <dgm:spPr/>
    </dgm:pt>
    <dgm:pt modelId="{1D7FE1B5-846B-42EB-8214-7978A70EB7AA}" type="pres">
      <dgm:prSet presAssocID="{DFB70AFB-04B0-4E0E-B61A-77EF4F734222}" presName="boxAndChildren" presStyleCnt="0"/>
      <dgm:spPr/>
    </dgm:pt>
    <dgm:pt modelId="{4A0D84D6-4F06-42E6-AF75-D87EC9CF3723}" type="pres">
      <dgm:prSet presAssocID="{DFB70AFB-04B0-4E0E-B61A-77EF4F734222}" presName="parentTextBox" presStyleLbl="node1" presStyleIdx="0" presStyleCnt="2"/>
      <dgm:spPr/>
    </dgm:pt>
    <dgm:pt modelId="{FBB1D0B4-D395-4AAA-81E9-E18D45D389A3}" type="pres">
      <dgm:prSet presAssocID="{BE015534-922E-484D-ADF0-7BA46CC1A766}" presName="sp" presStyleCnt="0"/>
      <dgm:spPr/>
    </dgm:pt>
    <dgm:pt modelId="{E74BE3D4-73B3-42AB-855B-61686AB87E5C}" type="pres">
      <dgm:prSet presAssocID="{31E128FF-9971-4246-9A16-D4EA2AC59BF6}" presName="arrowAndChildren" presStyleCnt="0"/>
      <dgm:spPr/>
    </dgm:pt>
    <dgm:pt modelId="{CF524DF7-3ECE-4D5E-94E2-2FAD7A7741BB}" type="pres">
      <dgm:prSet presAssocID="{31E128FF-9971-4246-9A16-D4EA2AC59BF6}" presName="parentTextArrow" presStyleLbl="node1" presStyleIdx="1" presStyleCnt="2"/>
      <dgm:spPr/>
    </dgm:pt>
  </dgm:ptLst>
  <dgm:cxnLst>
    <dgm:cxn modelId="{1748210F-219B-4541-A34D-7B4FAC43A725}" srcId="{96AED21B-E9FD-43FD-B2EB-4321654F1111}" destId="{31E128FF-9971-4246-9A16-D4EA2AC59BF6}" srcOrd="0" destOrd="0" parTransId="{0971A2A7-075A-4FFB-81F3-E0F4FE91EEC3}" sibTransId="{BE015534-922E-484D-ADF0-7BA46CC1A766}"/>
    <dgm:cxn modelId="{55691B1F-4E12-43CA-99FF-21E4942FA44D}" type="presOf" srcId="{DFB70AFB-04B0-4E0E-B61A-77EF4F734222}" destId="{4A0D84D6-4F06-42E6-AF75-D87EC9CF3723}" srcOrd="0" destOrd="0" presId="urn:microsoft.com/office/officeart/2005/8/layout/process4"/>
    <dgm:cxn modelId="{67F1AB96-1548-48EB-9D7C-73CDC52D38A5}" type="presOf" srcId="{31E128FF-9971-4246-9A16-D4EA2AC59BF6}" destId="{CF524DF7-3ECE-4D5E-94E2-2FAD7A7741BB}" srcOrd="0" destOrd="0" presId="urn:microsoft.com/office/officeart/2005/8/layout/process4"/>
    <dgm:cxn modelId="{6BDCECA0-C412-4E86-B9CB-8E942778278A}" type="presOf" srcId="{96AED21B-E9FD-43FD-B2EB-4321654F1111}" destId="{22E52528-2098-4E7B-B854-F7A1667A4367}" srcOrd="0" destOrd="0" presId="urn:microsoft.com/office/officeart/2005/8/layout/process4"/>
    <dgm:cxn modelId="{B40ABAB1-61F0-48BC-B135-2173CE4D9194}" srcId="{96AED21B-E9FD-43FD-B2EB-4321654F1111}" destId="{DFB70AFB-04B0-4E0E-B61A-77EF4F734222}" srcOrd="1" destOrd="0" parTransId="{E37C7F29-BADD-4117-AF77-5EA0E26581F5}" sibTransId="{F8AC2D7D-38FD-4D27-9D86-F08E219E8AB3}"/>
    <dgm:cxn modelId="{4B7091D7-297C-4A47-BCB9-E970BCF1C733}" type="presParOf" srcId="{22E52528-2098-4E7B-B854-F7A1667A4367}" destId="{1D7FE1B5-846B-42EB-8214-7978A70EB7AA}" srcOrd="0" destOrd="0" presId="urn:microsoft.com/office/officeart/2005/8/layout/process4"/>
    <dgm:cxn modelId="{74179A47-BB17-4A61-ABF7-3B8D638B2D73}" type="presParOf" srcId="{1D7FE1B5-846B-42EB-8214-7978A70EB7AA}" destId="{4A0D84D6-4F06-42E6-AF75-D87EC9CF3723}" srcOrd="0" destOrd="0" presId="urn:microsoft.com/office/officeart/2005/8/layout/process4"/>
    <dgm:cxn modelId="{98B24A50-7D25-44FB-B611-80580BD02A5D}" type="presParOf" srcId="{22E52528-2098-4E7B-B854-F7A1667A4367}" destId="{FBB1D0B4-D395-4AAA-81E9-E18D45D389A3}" srcOrd="1" destOrd="0" presId="urn:microsoft.com/office/officeart/2005/8/layout/process4"/>
    <dgm:cxn modelId="{E747293F-9E07-403A-BE1B-92F3CCA9F6A1}" type="presParOf" srcId="{22E52528-2098-4E7B-B854-F7A1667A4367}" destId="{E74BE3D4-73B3-42AB-855B-61686AB87E5C}" srcOrd="2" destOrd="0" presId="urn:microsoft.com/office/officeart/2005/8/layout/process4"/>
    <dgm:cxn modelId="{6CDA6049-E2E1-4092-9213-EA054781E917}" type="presParOf" srcId="{E74BE3D4-73B3-42AB-855B-61686AB87E5C}" destId="{CF524DF7-3ECE-4D5E-94E2-2FAD7A7741B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EC5489-35D2-486F-8A47-550AFE9AB71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C65B609-2787-4E9A-8A51-7DD35F25265F}">
      <dgm:prSet/>
      <dgm:spPr/>
      <dgm:t>
        <a:bodyPr/>
        <a:lstStyle/>
        <a:p>
          <a:r>
            <a:rPr lang="pt-BR" dirty="0"/>
            <a:t>InceptionV3</a:t>
          </a:r>
          <a:endParaRPr lang="en-US" dirty="0"/>
        </a:p>
      </dgm:t>
    </dgm:pt>
    <dgm:pt modelId="{1B210E53-9993-4841-876F-7939D25570DE}" type="parTrans" cxnId="{3EB43667-D0DD-4477-905D-84263FF8DA4C}">
      <dgm:prSet/>
      <dgm:spPr/>
      <dgm:t>
        <a:bodyPr/>
        <a:lstStyle/>
        <a:p>
          <a:endParaRPr lang="en-US"/>
        </a:p>
      </dgm:t>
    </dgm:pt>
    <dgm:pt modelId="{4E0BF5AC-9ADA-45E5-B312-E7034ECB5117}" type="sibTrans" cxnId="{3EB43667-D0DD-4477-905D-84263FF8DA4C}">
      <dgm:prSet/>
      <dgm:spPr/>
      <dgm:t>
        <a:bodyPr/>
        <a:lstStyle/>
        <a:p>
          <a:endParaRPr lang="en-US"/>
        </a:p>
      </dgm:t>
    </dgm:pt>
    <dgm:pt modelId="{448C43E9-3CEC-4FD2-BE93-9ABB4BF32633}">
      <dgm:prSet/>
      <dgm:spPr/>
      <dgm:t>
        <a:bodyPr/>
        <a:lstStyle/>
        <a:p>
          <a:r>
            <a:rPr lang="pt-BR" dirty="0" err="1"/>
            <a:t>MobileNet</a:t>
          </a:r>
          <a:endParaRPr lang="en-US" dirty="0"/>
        </a:p>
      </dgm:t>
    </dgm:pt>
    <dgm:pt modelId="{151FB499-F5D9-4475-BA91-19FF50394E6E}" type="parTrans" cxnId="{968BDA32-3593-436F-9B0A-BB7F2D074396}">
      <dgm:prSet/>
      <dgm:spPr/>
      <dgm:t>
        <a:bodyPr/>
        <a:lstStyle/>
        <a:p>
          <a:endParaRPr lang="en-US"/>
        </a:p>
      </dgm:t>
    </dgm:pt>
    <dgm:pt modelId="{DD3F81F1-B71E-4ED8-9A7F-4711D37E892E}" type="sibTrans" cxnId="{968BDA32-3593-436F-9B0A-BB7F2D074396}">
      <dgm:prSet/>
      <dgm:spPr/>
      <dgm:t>
        <a:bodyPr/>
        <a:lstStyle/>
        <a:p>
          <a:endParaRPr lang="en-US"/>
        </a:p>
      </dgm:t>
    </dgm:pt>
    <dgm:pt modelId="{B2BEE1C3-71AB-4297-8362-85C678A025D8}">
      <dgm:prSet/>
      <dgm:spPr/>
      <dgm:t>
        <a:bodyPr/>
        <a:lstStyle/>
        <a:p>
          <a:r>
            <a:rPr lang="pt-BR" dirty="0"/>
            <a:t>ResNet50</a:t>
          </a:r>
          <a:endParaRPr lang="en-US" dirty="0"/>
        </a:p>
      </dgm:t>
    </dgm:pt>
    <dgm:pt modelId="{3AEA9333-F6A5-4261-90DE-ADBA52454649}" type="parTrans" cxnId="{973D0FE9-E2E5-47E4-844C-DEBB0BEA99C3}">
      <dgm:prSet/>
      <dgm:spPr/>
      <dgm:t>
        <a:bodyPr/>
        <a:lstStyle/>
        <a:p>
          <a:endParaRPr lang="en-US"/>
        </a:p>
      </dgm:t>
    </dgm:pt>
    <dgm:pt modelId="{E966C146-4784-4DC1-999F-9C68E20D22D5}" type="sibTrans" cxnId="{973D0FE9-E2E5-47E4-844C-DEBB0BEA99C3}">
      <dgm:prSet/>
      <dgm:spPr/>
      <dgm:t>
        <a:bodyPr/>
        <a:lstStyle/>
        <a:p>
          <a:endParaRPr lang="en-US"/>
        </a:p>
      </dgm:t>
    </dgm:pt>
    <dgm:pt modelId="{D9CAF166-3A37-428A-B2B1-1A7EDAEDC146}">
      <dgm:prSet/>
      <dgm:spPr/>
      <dgm:t>
        <a:bodyPr/>
        <a:lstStyle/>
        <a:p>
          <a:r>
            <a:rPr lang="pt-BR" dirty="0"/>
            <a:t>VGG16</a:t>
          </a:r>
          <a:endParaRPr lang="en-US" dirty="0"/>
        </a:p>
      </dgm:t>
    </dgm:pt>
    <dgm:pt modelId="{1BA7D85E-5067-464B-8538-3B2549CD565C}" type="parTrans" cxnId="{5F984964-18F8-43B6-8DBE-8EA06C8D847D}">
      <dgm:prSet/>
      <dgm:spPr/>
      <dgm:t>
        <a:bodyPr/>
        <a:lstStyle/>
        <a:p>
          <a:endParaRPr lang="en-US"/>
        </a:p>
      </dgm:t>
    </dgm:pt>
    <dgm:pt modelId="{0611650F-A833-4468-A1CC-2937E01D5FAC}" type="sibTrans" cxnId="{5F984964-18F8-43B6-8DBE-8EA06C8D847D}">
      <dgm:prSet/>
      <dgm:spPr/>
      <dgm:t>
        <a:bodyPr/>
        <a:lstStyle/>
        <a:p>
          <a:endParaRPr lang="en-US"/>
        </a:p>
      </dgm:t>
    </dgm:pt>
    <dgm:pt modelId="{57E8A790-2DCE-47DF-8A19-967747292947}" type="pres">
      <dgm:prSet presAssocID="{F4EC5489-35D2-486F-8A47-550AFE9AB717}" presName="linear" presStyleCnt="0">
        <dgm:presLayoutVars>
          <dgm:animLvl val="lvl"/>
          <dgm:resizeHandles val="exact"/>
        </dgm:presLayoutVars>
      </dgm:prSet>
      <dgm:spPr/>
    </dgm:pt>
    <dgm:pt modelId="{8A63441A-5305-465E-96E9-B4590228E67F}" type="pres">
      <dgm:prSet presAssocID="{4C65B609-2787-4E9A-8A51-7DD35F2526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D5043DC-A227-4F2A-9B63-BD6456C3CBC3}" type="pres">
      <dgm:prSet presAssocID="{4E0BF5AC-9ADA-45E5-B312-E7034ECB5117}" presName="spacer" presStyleCnt="0"/>
      <dgm:spPr/>
    </dgm:pt>
    <dgm:pt modelId="{9D5D8295-A9A6-4CBB-A76B-D3659AC447D6}" type="pres">
      <dgm:prSet presAssocID="{448C43E9-3CEC-4FD2-BE93-9ABB4BF326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FFA6343-3586-4094-B7C5-61B721EEEC64}" type="pres">
      <dgm:prSet presAssocID="{DD3F81F1-B71E-4ED8-9A7F-4711D37E892E}" presName="spacer" presStyleCnt="0"/>
      <dgm:spPr/>
    </dgm:pt>
    <dgm:pt modelId="{67C7F7B8-A279-41F4-B242-2341BE5AAF28}" type="pres">
      <dgm:prSet presAssocID="{B2BEE1C3-71AB-4297-8362-85C678A025D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0762E3-E3D9-45FD-AB33-34D739B12B62}" type="pres">
      <dgm:prSet presAssocID="{E966C146-4784-4DC1-999F-9C68E20D22D5}" presName="spacer" presStyleCnt="0"/>
      <dgm:spPr/>
    </dgm:pt>
    <dgm:pt modelId="{4CAA3A2B-43A8-4E0E-969F-1B3456652D07}" type="pres">
      <dgm:prSet presAssocID="{D9CAF166-3A37-428A-B2B1-1A7EDAEDC1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F320C16-3868-47AB-B500-95F754655CD4}" type="presOf" srcId="{D9CAF166-3A37-428A-B2B1-1A7EDAEDC146}" destId="{4CAA3A2B-43A8-4E0E-969F-1B3456652D07}" srcOrd="0" destOrd="0" presId="urn:microsoft.com/office/officeart/2005/8/layout/vList2"/>
    <dgm:cxn modelId="{FE158416-A849-46E1-A327-E5C35F40BCC3}" type="presOf" srcId="{448C43E9-3CEC-4FD2-BE93-9ABB4BF32633}" destId="{9D5D8295-A9A6-4CBB-A76B-D3659AC447D6}" srcOrd="0" destOrd="0" presId="urn:microsoft.com/office/officeart/2005/8/layout/vList2"/>
    <dgm:cxn modelId="{968BDA32-3593-436F-9B0A-BB7F2D074396}" srcId="{F4EC5489-35D2-486F-8A47-550AFE9AB717}" destId="{448C43E9-3CEC-4FD2-BE93-9ABB4BF32633}" srcOrd="1" destOrd="0" parTransId="{151FB499-F5D9-4475-BA91-19FF50394E6E}" sibTransId="{DD3F81F1-B71E-4ED8-9A7F-4711D37E892E}"/>
    <dgm:cxn modelId="{5F984964-18F8-43B6-8DBE-8EA06C8D847D}" srcId="{F4EC5489-35D2-486F-8A47-550AFE9AB717}" destId="{D9CAF166-3A37-428A-B2B1-1A7EDAEDC146}" srcOrd="3" destOrd="0" parTransId="{1BA7D85E-5067-464B-8538-3B2549CD565C}" sibTransId="{0611650F-A833-4468-A1CC-2937E01D5FAC}"/>
    <dgm:cxn modelId="{3DA01A45-068B-4DD7-BEF5-7244E8982C97}" type="presOf" srcId="{B2BEE1C3-71AB-4297-8362-85C678A025D8}" destId="{67C7F7B8-A279-41F4-B242-2341BE5AAF28}" srcOrd="0" destOrd="0" presId="urn:microsoft.com/office/officeart/2005/8/layout/vList2"/>
    <dgm:cxn modelId="{3EB43667-D0DD-4477-905D-84263FF8DA4C}" srcId="{F4EC5489-35D2-486F-8A47-550AFE9AB717}" destId="{4C65B609-2787-4E9A-8A51-7DD35F25265F}" srcOrd="0" destOrd="0" parTransId="{1B210E53-9993-4841-876F-7939D25570DE}" sibTransId="{4E0BF5AC-9ADA-45E5-B312-E7034ECB5117}"/>
    <dgm:cxn modelId="{CCA28150-D292-4366-B9FB-E4934C2E7CFA}" type="presOf" srcId="{F4EC5489-35D2-486F-8A47-550AFE9AB717}" destId="{57E8A790-2DCE-47DF-8A19-967747292947}" srcOrd="0" destOrd="0" presId="urn:microsoft.com/office/officeart/2005/8/layout/vList2"/>
    <dgm:cxn modelId="{4C673289-9948-4477-B856-9ABCAE69DCF7}" type="presOf" srcId="{4C65B609-2787-4E9A-8A51-7DD35F25265F}" destId="{8A63441A-5305-465E-96E9-B4590228E67F}" srcOrd="0" destOrd="0" presId="urn:microsoft.com/office/officeart/2005/8/layout/vList2"/>
    <dgm:cxn modelId="{973D0FE9-E2E5-47E4-844C-DEBB0BEA99C3}" srcId="{F4EC5489-35D2-486F-8A47-550AFE9AB717}" destId="{B2BEE1C3-71AB-4297-8362-85C678A025D8}" srcOrd="2" destOrd="0" parTransId="{3AEA9333-F6A5-4261-90DE-ADBA52454649}" sibTransId="{E966C146-4784-4DC1-999F-9C68E20D22D5}"/>
    <dgm:cxn modelId="{BAA6F517-78AF-4003-932D-5FF08C21E95F}" type="presParOf" srcId="{57E8A790-2DCE-47DF-8A19-967747292947}" destId="{8A63441A-5305-465E-96E9-B4590228E67F}" srcOrd="0" destOrd="0" presId="urn:microsoft.com/office/officeart/2005/8/layout/vList2"/>
    <dgm:cxn modelId="{AC20C777-D689-464C-A104-51514468DD6F}" type="presParOf" srcId="{57E8A790-2DCE-47DF-8A19-967747292947}" destId="{ED5043DC-A227-4F2A-9B63-BD6456C3CBC3}" srcOrd="1" destOrd="0" presId="urn:microsoft.com/office/officeart/2005/8/layout/vList2"/>
    <dgm:cxn modelId="{601FE2A5-01F6-4891-A7B2-277F4B75A32D}" type="presParOf" srcId="{57E8A790-2DCE-47DF-8A19-967747292947}" destId="{9D5D8295-A9A6-4CBB-A76B-D3659AC447D6}" srcOrd="2" destOrd="0" presId="urn:microsoft.com/office/officeart/2005/8/layout/vList2"/>
    <dgm:cxn modelId="{FCC85F48-86C3-47AA-8248-1E0B94A37C93}" type="presParOf" srcId="{57E8A790-2DCE-47DF-8A19-967747292947}" destId="{7FFA6343-3586-4094-B7C5-61B721EEEC64}" srcOrd="3" destOrd="0" presId="urn:microsoft.com/office/officeart/2005/8/layout/vList2"/>
    <dgm:cxn modelId="{CA09F551-DAD0-4A2A-9CFF-000CE672D78E}" type="presParOf" srcId="{57E8A790-2DCE-47DF-8A19-967747292947}" destId="{67C7F7B8-A279-41F4-B242-2341BE5AAF28}" srcOrd="4" destOrd="0" presId="urn:microsoft.com/office/officeart/2005/8/layout/vList2"/>
    <dgm:cxn modelId="{133A3391-E698-4D5B-B852-6E98B605348C}" type="presParOf" srcId="{57E8A790-2DCE-47DF-8A19-967747292947}" destId="{2A0762E3-E3D9-45FD-AB33-34D739B12B62}" srcOrd="5" destOrd="0" presId="urn:microsoft.com/office/officeart/2005/8/layout/vList2"/>
    <dgm:cxn modelId="{9685F3F8-549A-47A8-8E30-9F2A6B9835C9}" type="presParOf" srcId="{57E8A790-2DCE-47DF-8A19-967747292947}" destId="{4CAA3A2B-43A8-4E0E-969F-1B3456652D0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E144FC-0B94-45AD-80A7-49C7713B73F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8436CD-4105-4292-9284-48512B50C148}">
      <dgm:prSet/>
      <dgm:spPr/>
      <dgm:t>
        <a:bodyPr/>
        <a:lstStyle/>
        <a:p>
          <a:r>
            <a:rPr lang="pt-BR"/>
            <a:t>Transfer Learning</a:t>
          </a:r>
          <a:endParaRPr lang="en-US"/>
        </a:p>
      </dgm:t>
    </dgm:pt>
    <dgm:pt modelId="{DB6B7E25-6E8E-4131-A1B6-84B437C55A91}" type="parTrans" cxnId="{F0481EAF-050E-4A20-9FF5-968A3301036D}">
      <dgm:prSet/>
      <dgm:spPr/>
      <dgm:t>
        <a:bodyPr/>
        <a:lstStyle/>
        <a:p>
          <a:endParaRPr lang="en-US"/>
        </a:p>
      </dgm:t>
    </dgm:pt>
    <dgm:pt modelId="{60DCDE1F-9AB0-4BEF-B37E-3369001ED3A0}" type="sibTrans" cxnId="{F0481EAF-050E-4A20-9FF5-968A3301036D}">
      <dgm:prSet/>
      <dgm:spPr/>
      <dgm:t>
        <a:bodyPr/>
        <a:lstStyle/>
        <a:p>
          <a:endParaRPr lang="en-US"/>
        </a:p>
      </dgm:t>
    </dgm:pt>
    <dgm:pt modelId="{8762DAEB-D579-4446-A47D-4FED9946D70F}">
      <dgm:prSet/>
      <dgm:spPr/>
      <dgm:t>
        <a:bodyPr/>
        <a:lstStyle/>
        <a:p>
          <a:r>
            <a:rPr lang="pt-BR" dirty="0" err="1"/>
            <a:t>Feature</a:t>
          </a:r>
          <a:r>
            <a:rPr lang="pt-BR" dirty="0"/>
            <a:t> </a:t>
          </a:r>
          <a:r>
            <a:rPr lang="pt-BR" dirty="0" err="1"/>
            <a:t>Extraction</a:t>
          </a:r>
          <a:endParaRPr lang="en-US" dirty="0"/>
        </a:p>
      </dgm:t>
    </dgm:pt>
    <dgm:pt modelId="{7038EA24-DD7A-4A42-998E-C6E30B08C13C}" type="parTrans" cxnId="{0DDB6A2A-4C18-4A74-8928-6BB7C3FC0021}">
      <dgm:prSet/>
      <dgm:spPr/>
      <dgm:t>
        <a:bodyPr/>
        <a:lstStyle/>
        <a:p>
          <a:endParaRPr lang="en-US"/>
        </a:p>
      </dgm:t>
    </dgm:pt>
    <dgm:pt modelId="{1C94EA30-FEA9-4F8B-B033-3231AEBCD963}" type="sibTrans" cxnId="{0DDB6A2A-4C18-4A74-8928-6BB7C3FC0021}">
      <dgm:prSet/>
      <dgm:spPr/>
      <dgm:t>
        <a:bodyPr/>
        <a:lstStyle/>
        <a:p>
          <a:endParaRPr lang="en-US"/>
        </a:p>
      </dgm:t>
    </dgm:pt>
    <dgm:pt modelId="{60EBB6D4-338B-4094-9D59-1EE13C67AD53}">
      <dgm:prSet/>
      <dgm:spPr/>
      <dgm:t>
        <a:bodyPr/>
        <a:lstStyle/>
        <a:p>
          <a:r>
            <a:rPr lang="pt-BR"/>
            <a:t>Fine Tuning</a:t>
          </a:r>
          <a:endParaRPr lang="en-US"/>
        </a:p>
      </dgm:t>
    </dgm:pt>
    <dgm:pt modelId="{EBD6F9E4-9DF8-47DB-9A52-803E5D2B4684}" type="parTrans" cxnId="{B01E5C23-31E7-4A49-9144-A3348FC3A8E6}">
      <dgm:prSet/>
      <dgm:spPr/>
      <dgm:t>
        <a:bodyPr/>
        <a:lstStyle/>
        <a:p>
          <a:endParaRPr lang="en-US"/>
        </a:p>
      </dgm:t>
    </dgm:pt>
    <dgm:pt modelId="{60923647-B372-4094-A2C1-19ACDF6C4160}" type="sibTrans" cxnId="{B01E5C23-31E7-4A49-9144-A3348FC3A8E6}">
      <dgm:prSet/>
      <dgm:spPr/>
      <dgm:t>
        <a:bodyPr/>
        <a:lstStyle/>
        <a:p>
          <a:endParaRPr lang="en-US"/>
        </a:p>
      </dgm:t>
    </dgm:pt>
    <dgm:pt modelId="{503EB3ED-3867-47F7-8DA9-A68107E08712}">
      <dgm:prSet/>
      <dgm:spPr/>
      <dgm:t>
        <a:bodyPr/>
        <a:lstStyle/>
        <a:p>
          <a:r>
            <a:rPr lang="pt-BR"/>
            <a:t>Callbacks</a:t>
          </a:r>
          <a:endParaRPr lang="en-US"/>
        </a:p>
      </dgm:t>
    </dgm:pt>
    <dgm:pt modelId="{55330C65-0094-416E-8C60-49358A07412D}" type="parTrans" cxnId="{3ACF26E3-9A27-4A43-A4A6-C627B4645517}">
      <dgm:prSet/>
      <dgm:spPr/>
      <dgm:t>
        <a:bodyPr/>
        <a:lstStyle/>
        <a:p>
          <a:endParaRPr lang="en-US"/>
        </a:p>
      </dgm:t>
    </dgm:pt>
    <dgm:pt modelId="{07C5BC02-94D3-4AED-98BF-3BDF5AE2170C}" type="sibTrans" cxnId="{3ACF26E3-9A27-4A43-A4A6-C627B4645517}">
      <dgm:prSet/>
      <dgm:spPr/>
      <dgm:t>
        <a:bodyPr/>
        <a:lstStyle/>
        <a:p>
          <a:endParaRPr lang="en-US"/>
        </a:p>
      </dgm:t>
    </dgm:pt>
    <dgm:pt modelId="{B32C81ED-B62E-454B-8CAC-8DB35313EC98}">
      <dgm:prSet/>
      <dgm:spPr/>
      <dgm:t>
        <a:bodyPr/>
        <a:lstStyle/>
        <a:p>
          <a:r>
            <a:rPr lang="pt-BR" dirty="0" err="1"/>
            <a:t>EarlyStopping</a:t>
          </a:r>
          <a:endParaRPr lang="en-US" dirty="0"/>
        </a:p>
      </dgm:t>
    </dgm:pt>
    <dgm:pt modelId="{EF66FA01-F313-4C10-B347-962FD09E017D}" type="parTrans" cxnId="{6C642C44-F0A0-4F2A-9412-EA9BA799DFDB}">
      <dgm:prSet/>
      <dgm:spPr/>
      <dgm:t>
        <a:bodyPr/>
        <a:lstStyle/>
        <a:p>
          <a:endParaRPr lang="en-US"/>
        </a:p>
      </dgm:t>
    </dgm:pt>
    <dgm:pt modelId="{BEDBAB03-4711-4CB5-B415-C883F9A90A13}" type="sibTrans" cxnId="{6C642C44-F0A0-4F2A-9412-EA9BA799DFDB}">
      <dgm:prSet/>
      <dgm:spPr/>
      <dgm:t>
        <a:bodyPr/>
        <a:lstStyle/>
        <a:p>
          <a:endParaRPr lang="en-US"/>
        </a:p>
      </dgm:t>
    </dgm:pt>
    <dgm:pt modelId="{1988EA01-A4A2-4BCC-92E6-6D7634A9A5FC}">
      <dgm:prSet/>
      <dgm:spPr/>
      <dgm:t>
        <a:bodyPr/>
        <a:lstStyle/>
        <a:p>
          <a:r>
            <a:rPr lang="pt-BR" dirty="0" err="1"/>
            <a:t>LearningRateScheduler</a:t>
          </a:r>
          <a:endParaRPr lang="en-US" dirty="0"/>
        </a:p>
      </dgm:t>
    </dgm:pt>
    <dgm:pt modelId="{56D12501-B05C-4652-92E5-0F2941FD3A57}" type="parTrans" cxnId="{F3DCE974-7714-4A34-9BEF-84331117DF13}">
      <dgm:prSet/>
      <dgm:spPr/>
      <dgm:t>
        <a:bodyPr/>
        <a:lstStyle/>
        <a:p>
          <a:endParaRPr lang="en-US"/>
        </a:p>
      </dgm:t>
    </dgm:pt>
    <dgm:pt modelId="{DCDB02AF-C88B-4C04-BDF2-0D7DB37207BD}" type="sibTrans" cxnId="{F3DCE974-7714-4A34-9BEF-84331117DF13}">
      <dgm:prSet/>
      <dgm:spPr/>
      <dgm:t>
        <a:bodyPr/>
        <a:lstStyle/>
        <a:p>
          <a:endParaRPr lang="en-US"/>
        </a:p>
      </dgm:t>
    </dgm:pt>
    <dgm:pt modelId="{48562CCA-DAE5-4806-B5E0-002459C483FF}" type="pres">
      <dgm:prSet presAssocID="{65E144FC-0B94-45AD-80A7-49C7713B73FD}" presName="linear" presStyleCnt="0">
        <dgm:presLayoutVars>
          <dgm:animLvl val="lvl"/>
          <dgm:resizeHandles val="exact"/>
        </dgm:presLayoutVars>
      </dgm:prSet>
      <dgm:spPr/>
    </dgm:pt>
    <dgm:pt modelId="{8CC1991F-C516-4588-9C22-394FACCEDBD0}" type="pres">
      <dgm:prSet presAssocID="{218436CD-4105-4292-9284-48512B50C1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7EFF917-2422-45E7-999C-DA3DCAEC8F50}" type="pres">
      <dgm:prSet presAssocID="{218436CD-4105-4292-9284-48512B50C148}" presName="childText" presStyleLbl="revTx" presStyleIdx="0" presStyleCnt="2">
        <dgm:presLayoutVars>
          <dgm:bulletEnabled val="1"/>
        </dgm:presLayoutVars>
      </dgm:prSet>
      <dgm:spPr/>
    </dgm:pt>
    <dgm:pt modelId="{19AAFC9F-7A32-4DCC-A3DA-A6BC6591288A}" type="pres">
      <dgm:prSet presAssocID="{503EB3ED-3867-47F7-8DA9-A68107E0871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A778792-FDF2-4A9B-9532-C847E6B928A5}" type="pres">
      <dgm:prSet presAssocID="{503EB3ED-3867-47F7-8DA9-A68107E0871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7A83018-9BBB-4F95-8DF7-381ECDC3BA43}" type="presOf" srcId="{218436CD-4105-4292-9284-48512B50C148}" destId="{8CC1991F-C516-4588-9C22-394FACCEDBD0}" srcOrd="0" destOrd="0" presId="urn:microsoft.com/office/officeart/2005/8/layout/vList2"/>
    <dgm:cxn modelId="{B01E5C23-31E7-4A49-9144-A3348FC3A8E6}" srcId="{218436CD-4105-4292-9284-48512B50C148}" destId="{60EBB6D4-338B-4094-9D59-1EE13C67AD53}" srcOrd="1" destOrd="0" parTransId="{EBD6F9E4-9DF8-47DB-9A52-803E5D2B4684}" sibTransId="{60923647-B372-4094-A2C1-19ACDF6C4160}"/>
    <dgm:cxn modelId="{6FD54128-8BF7-46A3-AA3B-E2665938A264}" type="presOf" srcId="{503EB3ED-3867-47F7-8DA9-A68107E08712}" destId="{19AAFC9F-7A32-4DCC-A3DA-A6BC6591288A}" srcOrd="0" destOrd="0" presId="urn:microsoft.com/office/officeart/2005/8/layout/vList2"/>
    <dgm:cxn modelId="{0DDB6A2A-4C18-4A74-8928-6BB7C3FC0021}" srcId="{218436CD-4105-4292-9284-48512B50C148}" destId="{8762DAEB-D579-4446-A47D-4FED9946D70F}" srcOrd="0" destOrd="0" parTransId="{7038EA24-DD7A-4A42-998E-C6E30B08C13C}" sibTransId="{1C94EA30-FEA9-4F8B-B033-3231AEBCD963}"/>
    <dgm:cxn modelId="{F6869935-AC2F-4A56-8F87-7E6322E70440}" type="presOf" srcId="{8762DAEB-D579-4446-A47D-4FED9946D70F}" destId="{B7EFF917-2422-45E7-999C-DA3DCAEC8F50}" srcOrd="0" destOrd="0" presId="urn:microsoft.com/office/officeart/2005/8/layout/vList2"/>
    <dgm:cxn modelId="{6C642C44-F0A0-4F2A-9412-EA9BA799DFDB}" srcId="{503EB3ED-3867-47F7-8DA9-A68107E08712}" destId="{B32C81ED-B62E-454B-8CAC-8DB35313EC98}" srcOrd="0" destOrd="0" parTransId="{EF66FA01-F313-4C10-B347-962FD09E017D}" sibTransId="{BEDBAB03-4711-4CB5-B415-C883F9A90A13}"/>
    <dgm:cxn modelId="{F3DCE974-7714-4A34-9BEF-84331117DF13}" srcId="{503EB3ED-3867-47F7-8DA9-A68107E08712}" destId="{1988EA01-A4A2-4BCC-92E6-6D7634A9A5FC}" srcOrd="1" destOrd="0" parTransId="{56D12501-B05C-4652-92E5-0F2941FD3A57}" sibTransId="{DCDB02AF-C88B-4C04-BDF2-0D7DB37207BD}"/>
    <dgm:cxn modelId="{2644C67E-7951-499B-A4D1-11736C6F8D9D}" type="presOf" srcId="{65E144FC-0B94-45AD-80A7-49C7713B73FD}" destId="{48562CCA-DAE5-4806-B5E0-002459C483FF}" srcOrd="0" destOrd="0" presId="urn:microsoft.com/office/officeart/2005/8/layout/vList2"/>
    <dgm:cxn modelId="{DFEDCA8C-C802-40D2-88A9-9661DD09FD47}" type="presOf" srcId="{60EBB6D4-338B-4094-9D59-1EE13C67AD53}" destId="{B7EFF917-2422-45E7-999C-DA3DCAEC8F50}" srcOrd="0" destOrd="1" presId="urn:microsoft.com/office/officeart/2005/8/layout/vList2"/>
    <dgm:cxn modelId="{F0481EAF-050E-4A20-9FF5-968A3301036D}" srcId="{65E144FC-0B94-45AD-80A7-49C7713B73FD}" destId="{218436CD-4105-4292-9284-48512B50C148}" srcOrd="0" destOrd="0" parTransId="{DB6B7E25-6E8E-4131-A1B6-84B437C55A91}" sibTransId="{60DCDE1F-9AB0-4BEF-B37E-3369001ED3A0}"/>
    <dgm:cxn modelId="{D33FDDAF-4227-4828-8062-410BD1FEECCE}" type="presOf" srcId="{B32C81ED-B62E-454B-8CAC-8DB35313EC98}" destId="{DA778792-FDF2-4A9B-9532-C847E6B928A5}" srcOrd="0" destOrd="0" presId="urn:microsoft.com/office/officeart/2005/8/layout/vList2"/>
    <dgm:cxn modelId="{3ACF26E3-9A27-4A43-A4A6-C627B4645517}" srcId="{65E144FC-0B94-45AD-80A7-49C7713B73FD}" destId="{503EB3ED-3867-47F7-8DA9-A68107E08712}" srcOrd="1" destOrd="0" parTransId="{55330C65-0094-416E-8C60-49358A07412D}" sibTransId="{07C5BC02-94D3-4AED-98BF-3BDF5AE2170C}"/>
    <dgm:cxn modelId="{47EEA5FD-C5A0-4A24-91F7-7C8E127F0734}" type="presOf" srcId="{1988EA01-A4A2-4BCC-92E6-6D7634A9A5FC}" destId="{DA778792-FDF2-4A9B-9532-C847E6B928A5}" srcOrd="0" destOrd="1" presId="urn:microsoft.com/office/officeart/2005/8/layout/vList2"/>
    <dgm:cxn modelId="{8C5BFD33-6F02-4EDD-B159-65217817DA7B}" type="presParOf" srcId="{48562CCA-DAE5-4806-B5E0-002459C483FF}" destId="{8CC1991F-C516-4588-9C22-394FACCEDBD0}" srcOrd="0" destOrd="0" presId="urn:microsoft.com/office/officeart/2005/8/layout/vList2"/>
    <dgm:cxn modelId="{47A92D2A-A794-4A70-B236-82D46A78E902}" type="presParOf" srcId="{48562CCA-DAE5-4806-B5E0-002459C483FF}" destId="{B7EFF917-2422-45E7-999C-DA3DCAEC8F50}" srcOrd="1" destOrd="0" presId="urn:microsoft.com/office/officeart/2005/8/layout/vList2"/>
    <dgm:cxn modelId="{926F2C75-C23C-4973-83B2-865D74F56CAC}" type="presParOf" srcId="{48562CCA-DAE5-4806-B5E0-002459C483FF}" destId="{19AAFC9F-7A32-4DCC-A3DA-A6BC6591288A}" srcOrd="2" destOrd="0" presId="urn:microsoft.com/office/officeart/2005/8/layout/vList2"/>
    <dgm:cxn modelId="{8BB5B477-4053-496C-84EC-C300FC03EA70}" type="presParOf" srcId="{48562CCA-DAE5-4806-B5E0-002459C483FF}" destId="{DA778792-FDF2-4A9B-9532-C847E6B928A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420BAE-12F6-4DA6-B745-E6F648A0C4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30AABB8-2310-4D47-B15D-E757A6FB6559}">
      <dgm:prSet/>
      <dgm:spPr/>
      <dgm:t>
        <a:bodyPr/>
        <a:lstStyle/>
        <a:p>
          <a:r>
            <a:rPr lang="pt-BR"/>
            <a:t>Supermercados</a:t>
          </a:r>
          <a:endParaRPr lang="en-US"/>
        </a:p>
      </dgm:t>
    </dgm:pt>
    <dgm:pt modelId="{02BB1C95-1835-458A-8997-39417A0990C3}" type="parTrans" cxnId="{0B79F2ED-DBD8-4469-80EF-DBDDB0B4B585}">
      <dgm:prSet/>
      <dgm:spPr/>
      <dgm:t>
        <a:bodyPr/>
        <a:lstStyle/>
        <a:p>
          <a:endParaRPr lang="en-US"/>
        </a:p>
      </dgm:t>
    </dgm:pt>
    <dgm:pt modelId="{C5C03C3F-78D3-49E7-87F6-220C67D066D3}" type="sibTrans" cxnId="{0B79F2ED-DBD8-4469-80EF-DBDDB0B4B585}">
      <dgm:prSet/>
      <dgm:spPr/>
      <dgm:t>
        <a:bodyPr/>
        <a:lstStyle/>
        <a:p>
          <a:endParaRPr lang="en-US"/>
        </a:p>
      </dgm:t>
    </dgm:pt>
    <dgm:pt modelId="{7911E854-582D-4885-A43A-1E741FECDC02}">
      <dgm:prSet/>
      <dgm:spPr/>
      <dgm:t>
        <a:bodyPr/>
        <a:lstStyle/>
        <a:p>
          <a:r>
            <a:rPr lang="pt-BR"/>
            <a:t>Acessibilidade</a:t>
          </a:r>
          <a:endParaRPr lang="en-US"/>
        </a:p>
      </dgm:t>
    </dgm:pt>
    <dgm:pt modelId="{01DC1D23-8E81-454F-803C-4D9758C820F4}" type="parTrans" cxnId="{0C9F52AD-9482-4498-94F0-44B5204A4CB3}">
      <dgm:prSet/>
      <dgm:spPr/>
      <dgm:t>
        <a:bodyPr/>
        <a:lstStyle/>
        <a:p>
          <a:endParaRPr lang="en-US"/>
        </a:p>
      </dgm:t>
    </dgm:pt>
    <dgm:pt modelId="{DA318B10-2CC7-41E1-A74B-07B89118FC54}" type="sibTrans" cxnId="{0C9F52AD-9482-4498-94F0-44B5204A4CB3}">
      <dgm:prSet/>
      <dgm:spPr/>
      <dgm:t>
        <a:bodyPr/>
        <a:lstStyle/>
        <a:p>
          <a:endParaRPr lang="en-US"/>
        </a:p>
      </dgm:t>
    </dgm:pt>
    <dgm:pt modelId="{A0232925-1480-423A-828D-59ED39D578AD}" type="pres">
      <dgm:prSet presAssocID="{58420BAE-12F6-4DA6-B745-E6F648A0C498}" presName="root" presStyleCnt="0">
        <dgm:presLayoutVars>
          <dgm:dir/>
          <dgm:resizeHandles val="exact"/>
        </dgm:presLayoutVars>
      </dgm:prSet>
      <dgm:spPr/>
    </dgm:pt>
    <dgm:pt modelId="{8486FBF7-5461-4045-A8F1-5F136CCA12E0}" type="pres">
      <dgm:prSet presAssocID="{F30AABB8-2310-4D47-B15D-E757A6FB6559}" presName="compNode" presStyleCnt="0"/>
      <dgm:spPr/>
    </dgm:pt>
    <dgm:pt modelId="{0ECF7CFC-6459-4948-A688-E34E0971A328}" type="pres">
      <dgm:prSet presAssocID="{F30AABB8-2310-4D47-B15D-E757A6FB6559}" presName="bgRect" presStyleLbl="bgShp" presStyleIdx="0" presStyleCnt="2"/>
      <dgm:spPr/>
    </dgm:pt>
    <dgm:pt modelId="{E9B83026-BB9E-4A96-A23E-771F750DC2D3}" type="pres">
      <dgm:prSet presAssocID="{F30AABB8-2310-4D47-B15D-E757A6FB65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1891F3CB-0E60-450B-A6C7-59B8DC1E3086}" type="pres">
      <dgm:prSet presAssocID="{F30AABB8-2310-4D47-B15D-E757A6FB6559}" presName="spaceRect" presStyleCnt="0"/>
      <dgm:spPr/>
    </dgm:pt>
    <dgm:pt modelId="{493CFAE5-EFA4-4B57-8D55-02684DCE01CF}" type="pres">
      <dgm:prSet presAssocID="{F30AABB8-2310-4D47-B15D-E757A6FB6559}" presName="parTx" presStyleLbl="revTx" presStyleIdx="0" presStyleCnt="2">
        <dgm:presLayoutVars>
          <dgm:chMax val="0"/>
          <dgm:chPref val="0"/>
        </dgm:presLayoutVars>
      </dgm:prSet>
      <dgm:spPr/>
    </dgm:pt>
    <dgm:pt modelId="{3B89E3A6-85E8-42DB-BF69-F7E08081E205}" type="pres">
      <dgm:prSet presAssocID="{C5C03C3F-78D3-49E7-87F6-220C67D066D3}" presName="sibTrans" presStyleCnt="0"/>
      <dgm:spPr/>
    </dgm:pt>
    <dgm:pt modelId="{F3D0BBF5-EC0B-4D7E-9B9F-4ADC992497E6}" type="pres">
      <dgm:prSet presAssocID="{7911E854-582D-4885-A43A-1E741FECDC02}" presName="compNode" presStyleCnt="0"/>
      <dgm:spPr/>
    </dgm:pt>
    <dgm:pt modelId="{70FCC578-6DFC-477D-99F1-F826B9DD6938}" type="pres">
      <dgm:prSet presAssocID="{7911E854-582D-4885-A43A-1E741FECDC02}" presName="bgRect" presStyleLbl="bgShp" presStyleIdx="1" presStyleCnt="2"/>
      <dgm:spPr/>
    </dgm:pt>
    <dgm:pt modelId="{1AA9B34C-25B7-43FD-8F01-60290E87002A}" type="pres">
      <dgm:prSet presAssocID="{7911E854-582D-4885-A43A-1E741FECDC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eelchair Access"/>
        </a:ext>
      </dgm:extLst>
    </dgm:pt>
    <dgm:pt modelId="{40520018-63C7-4F60-A50A-C1F921804710}" type="pres">
      <dgm:prSet presAssocID="{7911E854-582D-4885-A43A-1E741FECDC02}" presName="spaceRect" presStyleCnt="0"/>
      <dgm:spPr/>
    </dgm:pt>
    <dgm:pt modelId="{10149891-F19C-4F0E-B743-36AC217111C3}" type="pres">
      <dgm:prSet presAssocID="{7911E854-582D-4885-A43A-1E741FECDC0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7160207-4005-4094-A569-007584B8C876}" type="presOf" srcId="{58420BAE-12F6-4DA6-B745-E6F648A0C498}" destId="{A0232925-1480-423A-828D-59ED39D578AD}" srcOrd="0" destOrd="0" presId="urn:microsoft.com/office/officeart/2018/2/layout/IconVerticalSolidList"/>
    <dgm:cxn modelId="{752F5064-E54A-4D11-9B26-88B0518582EE}" type="presOf" srcId="{7911E854-582D-4885-A43A-1E741FECDC02}" destId="{10149891-F19C-4F0E-B743-36AC217111C3}" srcOrd="0" destOrd="0" presId="urn:microsoft.com/office/officeart/2018/2/layout/IconVerticalSolidList"/>
    <dgm:cxn modelId="{ADAA1E68-D353-4F06-B928-9FF4261647E7}" type="presOf" srcId="{F30AABB8-2310-4D47-B15D-E757A6FB6559}" destId="{493CFAE5-EFA4-4B57-8D55-02684DCE01CF}" srcOrd="0" destOrd="0" presId="urn:microsoft.com/office/officeart/2018/2/layout/IconVerticalSolidList"/>
    <dgm:cxn modelId="{0C9F52AD-9482-4498-94F0-44B5204A4CB3}" srcId="{58420BAE-12F6-4DA6-B745-E6F648A0C498}" destId="{7911E854-582D-4885-A43A-1E741FECDC02}" srcOrd="1" destOrd="0" parTransId="{01DC1D23-8E81-454F-803C-4D9758C820F4}" sibTransId="{DA318B10-2CC7-41E1-A74B-07B89118FC54}"/>
    <dgm:cxn modelId="{0B79F2ED-DBD8-4469-80EF-DBDDB0B4B585}" srcId="{58420BAE-12F6-4DA6-B745-E6F648A0C498}" destId="{F30AABB8-2310-4D47-B15D-E757A6FB6559}" srcOrd="0" destOrd="0" parTransId="{02BB1C95-1835-458A-8997-39417A0990C3}" sibTransId="{C5C03C3F-78D3-49E7-87F6-220C67D066D3}"/>
    <dgm:cxn modelId="{D5289EEC-FB52-46D6-A9A7-6A2D8F276E27}" type="presParOf" srcId="{A0232925-1480-423A-828D-59ED39D578AD}" destId="{8486FBF7-5461-4045-A8F1-5F136CCA12E0}" srcOrd="0" destOrd="0" presId="urn:microsoft.com/office/officeart/2018/2/layout/IconVerticalSolidList"/>
    <dgm:cxn modelId="{10D5107C-5E17-4B14-B224-83315D4BAB65}" type="presParOf" srcId="{8486FBF7-5461-4045-A8F1-5F136CCA12E0}" destId="{0ECF7CFC-6459-4948-A688-E34E0971A328}" srcOrd="0" destOrd="0" presId="urn:microsoft.com/office/officeart/2018/2/layout/IconVerticalSolidList"/>
    <dgm:cxn modelId="{B851A906-4D30-4786-B338-17F53880ED56}" type="presParOf" srcId="{8486FBF7-5461-4045-A8F1-5F136CCA12E0}" destId="{E9B83026-BB9E-4A96-A23E-771F750DC2D3}" srcOrd="1" destOrd="0" presId="urn:microsoft.com/office/officeart/2018/2/layout/IconVerticalSolidList"/>
    <dgm:cxn modelId="{EB653F73-0352-4248-8282-A1912C5DF7C8}" type="presParOf" srcId="{8486FBF7-5461-4045-A8F1-5F136CCA12E0}" destId="{1891F3CB-0E60-450B-A6C7-59B8DC1E3086}" srcOrd="2" destOrd="0" presId="urn:microsoft.com/office/officeart/2018/2/layout/IconVerticalSolidList"/>
    <dgm:cxn modelId="{E460735C-7F4D-4C91-A413-E5E4AAECB26B}" type="presParOf" srcId="{8486FBF7-5461-4045-A8F1-5F136CCA12E0}" destId="{493CFAE5-EFA4-4B57-8D55-02684DCE01CF}" srcOrd="3" destOrd="0" presId="urn:microsoft.com/office/officeart/2018/2/layout/IconVerticalSolidList"/>
    <dgm:cxn modelId="{95D078A0-4AA1-4382-834D-ACAA53908BFC}" type="presParOf" srcId="{A0232925-1480-423A-828D-59ED39D578AD}" destId="{3B89E3A6-85E8-42DB-BF69-F7E08081E205}" srcOrd="1" destOrd="0" presId="urn:microsoft.com/office/officeart/2018/2/layout/IconVerticalSolidList"/>
    <dgm:cxn modelId="{14FE0956-E983-4709-9121-CD543D3F1E2A}" type="presParOf" srcId="{A0232925-1480-423A-828D-59ED39D578AD}" destId="{F3D0BBF5-EC0B-4D7E-9B9F-4ADC992497E6}" srcOrd="2" destOrd="0" presId="urn:microsoft.com/office/officeart/2018/2/layout/IconVerticalSolidList"/>
    <dgm:cxn modelId="{917C69DA-C462-45EE-8379-54A09AA82877}" type="presParOf" srcId="{F3D0BBF5-EC0B-4D7E-9B9F-4ADC992497E6}" destId="{70FCC578-6DFC-477D-99F1-F826B9DD6938}" srcOrd="0" destOrd="0" presId="urn:microsoft.com/office/officeart/2018/2/layout/IconVerticalSolidList"/>
    <dgm:cxn modelId="{BCCDCB31-7D9F-4ACE-A705-0B667801BA4C}" type="presParOf" srcId="{F3D0BBF5-EC0B-4D7E-9B9F-4ADC992497E6}" destId="{1AA9B34C-25B7-43FD-8F01-60290E87002A}" srcOrd="1" destOrd="0" presId="urn:microsoft.com/office/officeart/2018/2/layout/IconVerticalSolidList"/>
    <dgm:cxn modelId="{1B6855FF-8689-4A2A-8916-3968DDD71F80}" type="presParOf" srcId="{F3D0BBF5-EC0B-4D7E-9B9F-4ADC992497E6}" destId="{40520018-63C7-4F60-A50A-C1F921804710}" srcOrd="2" destOrd="0" presId="urn:microsoft.com/office/officeart/2018/2/layout/IconVerticalSolidList"/>
    <dgm:cxn modelId="{F028F24D-BF98-4311-A31D-F8E3039B3CDF}" type="presParOf" srcId="{F3D0BBF5-EC0B-4D7E-9B9F-4ADC992497E6}" destId="{10149891-F19C-4F0E-B743-36AC217111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5412E-FDCD-4543-81EC-5DB6747778C2}">
      <dsp:nvSpPr>
        <dsp:cNvPr id="0" name=""/>
        <dsp:cNvSpPr/>
      </dsp:nvSpPr>
      <dsp:spPr>
        <a:xfrm>
          <a:off x="3987" y="1214859"/>
          <a:ext cx="1046882" cy="1046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01E6C-676D-4F35-878B-5310DC306513}">
      <dsp:nvSpPr>
        <dsp:cNvPr id="0" name=""/>
        <dsp:cNvSpPr/>
      </dsp:nvSpPr>
      <dsp:spPr>
        <a:xfrm>
          <a:off x="3987" y="2410337"/>
          <a:ext cx="2991093" cy="44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/>
            <a:t>Classificação de fotos de frutas</a:t>
          </a:r>
          <a:endParaRPr lang="en-US" sz="1800" kern="1200"/>
        </a:p>
      </dsp:txBody>
      <dsp:txXfrm>
        <a:off x="3987" y="2410337"/>
        <a:ext cx="2991093" cy="448664"/>
      </dsp:txXfrm>
    </dsp:sp>
    <dsp:sp modelId="{F1CF497A-3290-484F-ACFB-5B503DD5DC31}">
      <dsp:nvSpPr>
        <dsp:cNvPr id="0" name=""/>
        <dsp:cNvSpPr/>
      </dsp:nvSpPr>
      <dsp:spPr>
        <a:xfrm>
          <a:off x="3987" y="2928115"/>
          <a:ext cx="2991093" cy="174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100 x 100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Fundo Branco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Sem escala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Uma fruta por imagem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Fotos em 360 graus</a:t>
          </a:r>
        </a:p>
      </dsp:txBody>
      <dsp:txXfrm>
        <a:off x="3987" y="2928115"/>
        <a:ext cx="2991093" cy="1742450"/>
      </dsp:txXfrm>
    </dsp:sp>
    <dsp:sp modelId="{1BD44A50-51A0-4364-8204-8069C4F09EBB}">
      <dsp:nvSpPr>
        <dsp:cNvPr id="0" name=""/>
        <dsp:cNvSpPr/>
      </dsp:nvSpPr>
      <dsp:spPr>
        <a:xfrm>
          <a:off x="3518522" y="1214859"/>
          <a:ext cx="1046882" cy="1046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9117B-E2DD-4B59-BBC2-0D4EE97D26A2}">
      <dsp:nvSpPr>
        <dsp:cNvPr id="0" name=""/>
        <dsp:cNvSpPr/>
      </dsp:nvSpPr>
      <dsp:spPr>
        <a:xfrm>
          <a:off x="3518522" y="2410337"/>
          <a:ext cx="2991093" cy="44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/>
            <a:t>Dados</a:t>
          </a:r>
          <a:endParaRPr lang="en-US" sz="1800" kern="1200"/>
        </a:p>
      </dsp:txBody>
      <dsp:txXfrm>
        <a:off x="3518522" y="2410337"/>
        <a:ext cx="2991093" cy="448664"/>
      </dsp:txXfrm>
    </dsp:sp>
    <dsp:sp modelId="{E4AE9BD9-DE3A-4B1B-9F6C-129CCE2261F4}">
      <dsp:nvSpPr>
        <dsp:cNvPr id="0" name=""/>
        <dsp:cNvSpPr/>
      </dsp:nvSpPr>
      <dsp:spPr>
        <a:xfrm>
          <a:off x="3518522" y="2928115"/>
          <a:ext cx="2991093" cy="174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Kaggle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114 Tipos de Frutas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Levemente desbalanceados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76.824 imagens divididas em: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45.852 para treino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11.424 para validação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19.548 para teste</a:t>
          </a:r>
          <a:endParaRPr lang="en-US" sz="1300" kern="1200" dirty="0"/>
        </a:p>
      </dsp:txBody>
      <dsp:txXfrm>
        <a:off x="3518522" y="2928115"/>
        <a:ext cx="2991093" cy="1742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D84D6-4F06-42E6-AF75-D87EC9CF3723}">
      <dsp:nvSpPr>
        <dsp:cNvPr id="0" name=""/>
        <dsp:cNvSpPr/>
      </dsp:nvSpPr>
      <dsp:spPr>
        <a:xfrm>
          <a:off x="0" y="3363072"/>
          <a:ext cx="6089650" cy="22065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 dirty="0" err="1"/>
            <a:t>Transfer</a:t>
          </a:r>
          <a:r>
            <a:rPr lang="pt-BR" sz="4600" kern="1200" dirty="0"/>
            <a:t> Learning</a:t>
          </a:r>
        </a:p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 dirty="0" err="1"/>
            <a:t>ImageNet</a:t>
          </a:r>
          <a:endParaRPr lang="en-US" sz="4600" kern="1200" dirty="0"/>
        </a:p>
      </dsp:txBody>
      <dsp:txXfrm>
        <a:off x="0" y="3363072"/>
        <a:ext cx="6089650" cy="2206539"/>
      </dsp:txXfrm>
    </dsp:sp>
    <dsp:sp modelId="{CF524DF7-3ECE-4D5E-94E2-2FAD7A7741BB}">
      <dsp:nvSpPr>
        <dsp:cNvPr id="0" name=""/>
        <dsp:cNvSpPr/>
      </dsp:nvSpPr>
      <dsp:spPr>
        <a:xfrm rot="10800000">
          <a:off x="0" y="2512"/>
          <a:ext cx="6089650" cy="3393658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 dirty="0" err="1"/>
            <a:t>Homemade</a:t>
          </a:r>
          <a:r>
            <a:rPr lang="pt-BR" sz="4600" kern="1200" dirty="0"/>
            <a:t> – CNN</a:t>
          </a:r>
          <a:endParaRPr lang="en-US" sz="4600" kern="1200" dirty="0"/>
        </a:p>
      </dsp:txBody>
      <dsp:txXfrm rot="10800000">
        <a:off x="0" y="2512"/>
        <a:ext cx="6089650" cy="2205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3441A-5305-465E-96E9-B4590228E67F}">
      <dsp:nvSpPr>
        <dsp:cNvPr id="0" name=""/>
        <dsp:cNvSpPr/>
      </dsp:nvSpPr>
      <dsp:spPr>
        <a:xfrm>
          <a:off x="0" y="14472"/>
          <a:ext cx="6513603" cy="1343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600" kern="1200" dirty="0"/>
            <a:t>InceptionV3</a:t>
          </a:r>
          <a:endParaRPr lang="en-US" sz="5600" kern="1200" dirty="0"/>
        </a:p>
      </dsp:txBody>
      <dsp:txXfrm>
        <a:off x="65568" y="80040"/>
        <a:ext cx="6382467" cy="1212024"/>
      </dsp:txXfrm>
    </dsp:sp>
    <dsp:sp modelId="{9D5D8295-A9A6-4CBB-A76B-D3659AC447D6}">
      <dsp:nvSpPr>
        <dsp:cNvPr id="0" name=""/>
        <dsp:cNvSpPr/>
      </dsp:nvSpPr>
      <dsp:spPr>
        <a:xfrm>
          <a:off x="0" y="1518913"/>
          <a:ext cx="6513603" cy="1343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600" kern="1200" dirty="0" err="1"/>
            <a:t>MobileNet</a:t>
          </a:r>
          <a:endParaRPr lang="en-US" sz="5600" kern="1200" dirty="0"/>
        </a:p>
      </dsp:txBody>
      <dsp:txXfrm>
        <a:off x="65568" y="1584481"/>
        <a:ext cx="6382467" cy="1212024"/>
      </dsp:txXfrm>
    </dsp:sp>
    <dsp:sp modelId="{67C7F7B8-A279-41F4-B242-2341BE5AAF28}">
      <dsp:nvSpPr>
        <dsp:cNvPr id="0" name=""/>
        <dsp:cNvSpPr/>
      </dsp:nvSpPr>
      <dsp:spPr>
        <a:xfrm>
          <a:off x="0" y="3023353"/>
          <a:ext cx="6513603" cy="1343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600" kern="1200" dirty="0"/>
            <a:t>ResNet50</a:t>
          </a:r>
          <a:endParaRPr lang="en-US" sz="5600" kern="1200" dirty="0"/>
        </a:p>
      </dsp:txBody>
      <dsp:txXfrm>
        <a:off x="65568" y="3088921"/>
        <a:ext cx="6382467" cy="1212024"/>
      </dsp:txXfrm>
    </dsp:sp>
    <dsp:sp modelId="{4CAA3A2B-43A8-4E0E-969F-1B3456652D07}">
      <dsp:nvSpPr>
        <dsp:cNvPr id="0" name=""/>
        <dsp:cNvSpPr/>
      </dsp:nvSpPr>
      <dsp:spPr>
        <a:xfrm>
          <a:off x="0" y="4527793"/>
          <a:ext cx="6513603" cy="1343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600" kern="1200" dirty="0"/>
            <a:t>VGG16</a:t>
          </a:r>
          <a:endParaRPr lang="en-US" sz="5600" kern="1200" dirty="0"/>
        </a:p>
      </dsp:txBody>
      <dsp:txXfrm>
        <a:off x="65568" y="4593361"/>
        <a:ext cx="6382467" cy="12120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1991F-C516-4588-9C22-394FACCEDBD0}">
      <dsp:nvSpPr>
        <dsp:cNvPr id="0" name=""/>
        <dsp:cNvSpPr/>
      </dsp:nvSpPr>
      <dsp:spPr>
        <a:xfrm>
          <a:off x="0" y="41698"/>
          <a:ext cx="6513603" cy="13671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700" kern="1200"/>
            <a:t>Transfer Learning</a:t>
          </a:r>
          <a:endParaRPr lang="en-US" sz="5700" kern="1200"/>
        </a:p>
      </dsp:txBody>
      <dsp:txXfrm>
        <a:off x="66738" y="108436"/>
        <a:ext cx="6380127" cy="1233668"/>
      </dsp:txXfrm>
    </dsp:sp>
    <dsp:sp modelId="{B7EFF917-2422-45E7-999C-DA3DCAEC8F50}">
      <dsp:nvSpPr>
        <dsp:cNvPr id="0" name=""/>
        <dsp:cNvSpPr/>
      </dsp:nvSpPr>
      <dsp:spPr>
        <a:xfrm>
          <a:off x="0" y="1408843"/>
          <a:ext cx="6513603" cy="153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72390" rIns="405384" bIns="7239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4400" kern="1200" dirty="0" err="1"/>
            <a:t>Feature</a:t>
          </a:r>
          <a:r>
            <a:rPr lang="pt-BR" sz="4400" kern="1200" dirty="0"/>
            <a:t> </a:t>
          </a:r>
          <a:r>
            <a:rPr lang="pt-BR" sz="4400" kern="1200" dirty="0" err="1"/>
            <a:t>Extraction</a:t>
          </a:r>
          <a:endParaRPr lang="en-US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4400" kern="1200"/>
            <a:t>Fine Tuning</a:t>
          </a:r>
          <a:endParaRPr lang="en-US" sz="4400" kern="1200"/>
        </a:p>
      </dsp:txBody>
      <dsp:txXfrm>
        <a:off x="0" y="1408843"/>
        <a:ext cx="6513603" cy="1533870"/>
      </dsp:txXfrm>
    </dsp:sp>
    <dsp:sp modelId="{19AAFC9F-7A32-4DCC-A3DA-A6BC6591288A}">
      <dsp:nvSpPr>
        <dsp:cNvPr id="0" name=""/>
        <dsp:cNvSpPr/>
      </dsp:nvSpPr>
      <dsp:spPr>
        <a:xfrm>
          <a:off x="0" y="2942713"/>
          <a:ext cx="6513603" cy="136714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700" kern="1200"/>
            <a:t>Callbacks</a:t>
          </a:r>
          <a:endParaRPr lang="en-US" sz="5700" kern="1200"/>
        </a:p>
      </dsp:txBody>
      <dsp:txXfrm>
        <a:off x="66738" y="3009451"/>
        <a:ext cx="6380127" cy="1233668"/>
      </dsp:txXfrm>
    </dsp:sp>
    <dsp:sp modelId="{DA778792-FDF2-4A9B-9532-C847E6B928A5}">
      <dsp:nvSpPr>
        <dsp:cNvPr id="0" name=""/>
        <dsp:cNvSpPr/>
      </dsp:nvSpPr>
      <dsp:spPr>
        <a:xfrm>
          <a:off x="0" y="4309858"/>
          <a:ext cx="6513603" cy="153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72390" rIns="405384" bIns="7239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4400" kern="1200" dirty="0" err="1"/>
            <a:t>EarlyStopping</a:t>
          </a:r>
          <a:endParaRPr lang="en-US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4400" kern="1200" dirty="0" err="1"/>
            <a:t>LearningRateScheduler</a:t>
          </a:r>
          <a:endParaRPr lang="en-US" sz="4400" kern="1200" dirty="0"/>
        </a:p>
      </dsp:txBody>
      <dsp:txXfrm>
        <a:off x="0" y="4309858"/>
        <a:ext cx="6513603" cy="15338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F7CFC-6459-4948-A688-E34E0971A328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83026-BB9E-4A96-A23E-771F750DC2D3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CFAE5-EFA4-4B57-8D55-02684DCE01CF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Supermercados</a:t>
          </a:r>
          <a:endParaRPr lang="en-US" sz="2500" kern="1200"/>
        </a:p>
      </dsp:txBody>
      <dsp:txXfrm>
        <a:off x="2039300" y="956381"/>
        <a:ext cx="4474303" cy="1765627"/>
      </dsp:txXfrm>
    </dsp:sp>
    <dsp:sp modelId="{70FCC578-6DFC-477D-99F1-F826B9DD6938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9B34C-25B7-43FD-8F01-60290E87002A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49891-F19C-4F0E-B743-36AC217111C3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Acessibilidade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D4314-19A0-4BA8-B587-94448A0C2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A85629-91E8-405A-B203-0F3287882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6BBD2D-F307-4B02-B825-650635F9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8761-97F6-4E96-9D4E-D112AAC2ABE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295727-3BC4-469F-B6A6-DE6FE9F8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05FE8D-A8AB-42B2-BA32-715D2E96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0DF-83FA-41C1-98BE-FAB124E65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65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05961-7719-4E93-A1B6-AB917010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D65083-28B0-47B7-8FE0-6EA024E14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9526E2-D213-466C-968D-4A4732E0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8761-97F6-4E96-9D4E-D112AAC2ABE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E5989B-B0EB-4B91-B4EA-E184CB3C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48DAB2-552A-4D92-8B3A-8809DE6D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0DF-83FA-41C1-98BE-FAB124E65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82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C96580-3F56-4F17-BCA5-4A905452F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3494ED-DE10-4349-BDC5-98927E89C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8B0AD2-430C-413A-BD82-A866654B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8761-97F6-4E96-9D4E-D112AAC2ABE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BBFE22-64A2-4213-BF06-315256D2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64060B-B3CD-4AE8-B033-A40F6A48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0DF-83FA-41C1-98BE-FAB124E65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1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8AF11-E394-4FFF-A9C0-A9181AC5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62DC2F-EFBF-4BB7-88CD-EB48C4D9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D660A3-9A20-4BAD-AFD0-2D42A9C4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8761-97F6-4E96-9D4E-D112AAC2ABE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1C24F5-2EFA-4AA5-AE66-5CE025CC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C60EDD-BC98-4D8E-AEBB-7A6BB1A2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0DF-83FA-41C1-98BE-FAB124E65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07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C34A6-59ED-4F26-B6A5-CBDE32DF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A7792-280B-4298-840D-AEB2A00E0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519C42-2E8F-4A01-A459-2DAF3CA6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8761-97F6-4E96-9D4E-D112AAC2ABE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9F1204-A2F3-4B85-935C-A7D51E9D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60D748-84E8-4DC1-8A52-38610D05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0DF-83FA-41C1-98BE-FAB124E65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75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34D29-ADC4-48CC-AFDE-64C88B84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A2678-31F6-42DB-A304-8EF87D704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17E993-8B50-41DF-B5AC-F202C89E6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5E158-4206-46A8-A182-FFF5E0F5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8761-97F6-4E96-9D4E-D112AAC2ABE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871847-58A2-4932-A22F-7EB70922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43EE75-A86E-4F89-90BC-D2F558CB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0DF-83FA-41C1-98BE-FAB124E65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92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06F96-7343-488F-83B7-692DBC17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22A916-F1AF-4468-9570-BE993177A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0FDE21-DF9C-4C01-8C0E-7AF40EB89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E6F120-62D5-4862-9737-E391A3385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52FF2E-F050-4F93-8E56-66EAC5DB2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ACB94A-6133-42AA-A0AE-212F8B62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8761-97F6-4E96-9D4E-D112AAC2ABE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CE5172-5632-4B9E-8039-45B67BF2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2CBFEF-C1C2-4480-B2B1-01897DFE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0DF-83FA-41C1-98BE-FAB124E65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41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D97A6-A298-4A83-9C85-F4E6D323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DC75D5-4659-490D-B081-B4C663E0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8761-97F6-4E96-9D4E-D112AAC2ABE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FA88B1-E94A-4633-AB6D-E597E5F8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0C9DE7-1EBA-4B51-BFB6-C541BB6F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0DF-83FA-41C1-98BE-FAB124E65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02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76DF0A-CFFF-498F-A79F-C1AB5525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8761-97F6-4E96-9D4E-D112AAC2ABE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FA6DDB-8316-497C-BF09-3BCAD6BA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C663A5-7EFA-4FCB-BD21-4E71F2E1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0DF-83FA-41C1-98BE-FAB124E65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60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F45AC-A465-4A51-98F2-B5AAEC88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B5190B-98D9-4334-87B2-6B0EABE6F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895106-A42F-4E8D-987A-EA39E529F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01BA04-7D74-471A-BBEF-0347BE6B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8761-97F6-4E96-9D4E-D112AAC2ABE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C04739-1BE2-477C-AFBF-76584525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834175-066B-48D1-99EE-9DEF4041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0DF-83FA-41C1-98BE-FAB124E65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85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188F1-D214-48E8-9156-F8114E35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952D37-2954-4E24-8952-09B103B96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8BBE45-D6AE-48C3-A704-CA69700F1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1532AF-6600-47C4-81BC-2BEF2499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8761-97F6-4E96-9D4E-D112AAC2ABE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D6B60D-D9E5-4C4E-BF17-EB3D6140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60D1CE-9CD9-4D42-B4A2-AE1119D1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0DF-83FA-41C1-98BE-FAB124E65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47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C04533C-B6F7-4B02-92DA-D9FCD106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EB25F6-254C-4B76-9655-B2B2B2A2E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67526F-6E3D-4E71-95FA-E272842F9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8761-97F6-4E96-9D4E-D112AAC2ABE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367EC1-2C72-4742-94E2-BFC2168CB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064515-FE3A-4A98-8184-B919CBF65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630DF-83FA-41C1-98BE-FAB124E65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45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Relationship Id="rId9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B0BA7-C814-4BF0-BDA1-0D45C3004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pt-BR" dirty="0" err="1"/>
              <a:t>Neurobook</a:t>
            </a:r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CB4EC7C-08FC-417C-AFA2-C928F6577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endParaRPr lang="pt-BR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09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024C48-EC6D-476A-91DC-14600197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Homemade - CNN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FC3E5D71-AD80-4EA4-AD8B-31AF14AA4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09" y="492573"/>
            <a:ext cx="623957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C0F804F2-97B5-445E-8F31-A4A1210AF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61085"/>
              </p:ext>
            </p:extLst>
          </p:nvPr>
        </p:nvGraphicFramePr>
        <p:xfrm>
          <a:off x="864630" y="2416028"/>
          <a:ext cx="10350989" cy="3340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87758">
                  <a:extLst>
                    <a:ext uri="{9D8B030D-6E8A-4147-A177-3AD203B41FA5}">
                      <a16:colId xmlns:a16="http://schemas.microsoft.com/office/drawing/2014/main" val="3916130527"/>
                    </a:ext>
                  </a:extLst>
                </a:gridCol>
                <a:gridCol w="2015231">
                  <a:extLst>
                    <a:ext uri="{9D8B030D-6E8A-4147-A177-3AD203B41FA5}">
                      <a16:colId xmlns:a16="http://schemas.microsoft.com/office/drawing/2014/main" val="374843998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996092935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29621841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4260074565"/>
                    </a:ext>
                  </a:extLst>
                </a:gridCol>
              </a:tblGrid>
              <a:tr h="310394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InceptionV3</a:t>
                      </a:r>
                    </a:p>
                    <a:p>
                      <a:pPr algn="ctr"/>
                      <a:r>
                        <a:rPr lang="pt-BR" dirty="0"/>
                        <a:t>Fine </a:t>
                      </a:r>
                      <a:r>
                        <a:rPr lang="pt-BR" dirty="0" err="1"/>
                        <a:t>Tuning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MobileNet</a:t>
                      </a:r>
                      <a:endParaRPr lang="pt-BR" dirty="0"/>
                    </a:p>
                    <a:p>
                      <a:pPr algn="ctr"/>
                      <a:r>
                        <a:rPr lang="pt-BR" dirty="0"/>
                        <a:t>Fine </a:t>
                      </a:r>
                      <a:r>
                        <a:rPr lang="pt-BR" dirty="0" err="1"/>
                        <a:t>Tuning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ResNet50</a:t>
                      </a:r>
                    </a:p>
                    <a:p>
                      <a:pPr algn="ctr"/>
                      <a:r>
                        <a:rPr lang="pt-BR" dirty="0"/>
                        <a:t>Fine </a:t>
                      </a:r>
                      <a:r>
                        <a:rPr lang="pt-BR" dirty="0" err="1"/>
                        <a:t>Tuning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VGG16</a:t>
                      </a:r>
                    </a:p>
                    <a:p>
                      <a:pPr algn="ctr"/>
                      <a:r>
                        <a:rPr lang="pt-BR" dirty="0" err="1"/>
                        <a:t>Feature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Extraction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163299"/>
                  </a:ext>
                </a:extLst>
              </a:tr>
              <a:tr h="135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Acurácia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091579"/>
                  </a:ext>
                </a:extLst>
              </a:tr>
              <a:tr h="135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Parâmetros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0047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024C48-EC6D-476A-91DC-14600197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Transfer Learning - ImageNet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7E699CA-8FFD-4A0C-8BBD-503BA2959DE2}"/>
              </a:ext>
            </a:extLst>
          </p:cNvPr>
          <p:cNvGrpSpPr/>
          <p:nvPr/>
        </p:nvGrpSpPr>
        <p:grpSpPr>
          <a:xfrm>
            <a:off x="3142926" y="3037130"/>
            <a:ext cx="2026800" cy="1350000"/>
            <a:chOff x="2066349" y="4746826"/>
            <a:chExt cx="2026800" cy="1350000"/>
          </a:xfrm>
        </p:grpSpPr>
        <p:graphicFrame>
          <p:nvGraphicFramePr>
            <p:cNvPr id="93" name="Gráfico 92">
              <a:extLst>
                <a:ext uri="{FF2B5EF4-FFF2-40B4-BE49-F238E27FC236}">
                  <a16:creationId xmlns:a16="http://schemas.microsoft.com/office/drawing/2014/main" id="{DC5A2A39-7B62-418C-98D7-250A8D7170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411016"/>
                </p:ext>
              </p:extLst>
            </p:nvPr>
          </p:nvGraphicFramePr>
          <p:xfrm>
            <a:off x="2067248" y="4746826"/>
            <a:ext cx="2025002" cy="135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7A481CC9-A8BE-47DF-8014-1703009C7CC8}"/>
                </a:ext>
              </a:extLst>
            </p:cNvPr>
            <p:cNvSpPr txBox="1"/>
            <p:nvPr/>
          </p:nvSpPr>
          <p:spPr>
            <a:xfrm>
              <a:off x="2066349" y="4746826"/>
              <a:ext cx="2026800" cy="135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200" dirty="0"/>
                <a:t>99,49%</a:t>
              </a:r>
            </a:p>
          </p:txBody>
        </p:sp>
      </p:grpSp>
      <p:graphicFrame>
        <p:nvGraphicFramePr>
          <p:cNvPr id="102" name="Gráfico 101">
            <a:extLst>
              <a:ext uri="{FF2B5EF4-FFF2-40B4-BE49-F238E27FC236}">
                <a16:creationId xmlns:a16="http://schemas.microsoft.com/office/drawing/2014/main" id="{31F9B2EE-8B19-4C41-907D-F72CFB7B28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401829"/>
              </p:ext>
            </p:extLst>
          </p:nvPr>
        </p:nvGraphicFramePr>
        <p:xfrm>
          <a:off x="2805765" y="4398400"/>
          <a:ext cx="2700000" cy="13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EE31F38D-4707-48D2-9F35-DCE82313CCBA}"/>
              </a:ext>
            </a:extLst>
          </p:cNvPr>
          <p:cNvGrpSpPr/>
          <p:nvPr/>
        </p:nvGrpSpPr>
        <p:grpSpPr>
          <a:xfrm>
            <a:off x="5166073" y="3038528"/>
            <a:ext cx="2026800" cy="1350000"/>
            <a:chOff x="2066349" y="4746826"/>
            <a:chExt cx="2026800" cy="1350000"/>
          </a:xfrm>
        </p:grpSpPr>
        <p:graphicFrame>
          <p:nvGraphicFramePr>
            <p:cNvPr id="106" name="Gráfico 105">
              <a:extLst>
                <a:ext uri="{FF2B5EF4-FFF2-40B4-BE49-F238E27FC236}">
                  <a16:creationId xmlns:a16="http://schemas.microsoft.com/office/drawing/2014/main" id="{8E952F75-866E-4077-B936-7108493D02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9920444"/>
                </p:ext>
              </p:extLst>
            </p:nvPr>
          </p:nvGraphicFramePr>
          <p:xfrm>
            <a:off x="2067248" y="4746826"/>
            <a:ext cx="2025002" cy="135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B4CB3569-736F-4952-BE97-4C0FD59BEE33}"/>
                </a:ext>
              </a:extLst>
            </p:cNvPr>
            <p:cNvSpPr txBox="1"/>
            <p:nvPr/>
          </p:nvSpPr>
          <p:spPr>
            <a:xfrm>
              <a:off x="2066349" y="4746826"/>
              <a:ext cx="2026800" cy="135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200" dirty="0"/>
                <a:t>99,44%</a:t>
              </a: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7C16A5E5-9ECB-491E-A46D-FA16B64D0A19}"/>
              </a:ext>
            </a:extLst>
          </p:cNvPr>
          <p:cNvGrpSpPr/>
          <p:nvPr/>
        </p:nvGrpSpPr>
        <p:grpSpPr>
          <a:xfrm>
            <a:off x="7179433" y="3038528"/>
            <a:ext cx="2026800" cy="1350000"/>
            <a:chOff x="2066349" y="4746826"/>
            <a:chExt cx="2026800" cy="1350000"/>
          </a:xfrm>
        </p:grpSpPr>
        <p:graphicFrame>
          <p:nvGraphicFramePr>
            <p:cNvPr id="109" name="Gráfico 108">
              <a:extLst>
                <a:ext uri="{FF2B5EF4-FFF2-40B4-BE49-F238E27FC236}">
                  <a16:creationId xmlns:a16="http://schemas.microsoft.com/office/drawing/2014/main" id="{8FB07CEF-5EC2-4A0A-8DAB-11AA00A0A5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9920444"/>
                </p:ext>
              </p:extLst>
            </p:nvPr>
          </p:nvGraphicFramePr>
          <p:xfrm>
            <a:off x="2067248" y="4746826"/>
            <a:ext cx="2025002" cy="135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411033EE-CB91-495D-A154-605606738BDB}"/>
                </a:ext>
              </a:extLst>
            </p:cNvPr>
            <p:cNvSpPr txBox="1"/>
            <p:nvPr/>
          </p:nvSpPr>
          <p:spPr>
            <a:xfrm>
              <a:off x="2066349" y="4746826"/>
              <a:ext cx="2026800" cy="135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200" dirty="0"/>
                <a:t>98,84%</a:t>
              </a: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85AB7B78-D3B1-4787-8B83-505EE3E394EC}"/>
              </a:ext>
            </a:extLst>
          </p:cNvPr>
          <p:cNvGrpSpPr/>
          <p:nvPr/>
        </p:nvGrpSpPr>
        <p:grpSpPr>
          <a:xfrm>
            <a:off x="9192793" y="3046917"/>
            <a:ext cx="2026800" cy="1350000"/>
            <a:chOff x="2066349" y="4746826"/>
            <a:chExt cx="2026800" cy="1350000"/>
          </a:xfrm>
        </p:grpSpPr>
        <p:graphicFrame>
          <p:nvGraphicFramePr>
            <p:cNvPr id="112" name="Gráfico 111">
              <a:extLst>
                <a:ext uri="{FF2B5EF4-FFF2-40B4-BE49-F238E27FC236}">
                  <a16:creationId xmlns:a16="http://schemas.microsoft.com/office/drawing/2014/main" id="{C1FD89AC-6CA6-45F7-9D04-D7BBB98329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9920444"/>
                </p:ext>
              </p:extLst>
            </p:nvPr>
          </p:nvGraphicFramePr>
          <p:xfrm>
            <a:off x="2067248" y="4746826"/>
            <a:ext cx="2025002" cy="135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4BD7CBEA-EA69-4ECC-8586-909CF25DA225}"/>
                </a:ext>
              </a:extLst>
            </p:cNvPr>
            <p:cNvSpPr txBox="1"/>
            <p:nvPr/>
          </p:nvSpPr>
          <p:spPr>
            <a:xfrm>
              <a:off x="2066349" y="4746826"/>
              <a:ext cx="2026800" cy="135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200" dirty="0"/>
                <a:t>97,33%</a:t>
              </a:r>
            </a:p>
          </p:txBody>
        </p:sp>
      </p:grpSp>
      <p:graphicFrame>
        <p:nvGraphicFramePr>
          <p:cNvPr id="114" name="Gráfico 113">
            <a:extLst>
              <a:ext uri="{FF2B5EF4-FFF2-40B4-BE49-F238E27FC236}">
                <a16:creationId xmlns:a16="http://schemas.microsoft.com/office/drawing/2014/main" id="{5B676115-BF36-4BDB-BEF6-BC0E49D805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9556811"/>
              </p:ext>
            </p:extLst>
          </p:nvPr>
        </p:nvGraphicFramePr>
        <p:xfrm>
          <a:off x="4828912" y="4398400"/>
          <a:ext cx="2700000" cy="13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15" name="Gráfico 114">
            <a:extLst>
              <a:ext uri="{FF2B5EF4-FFF2-40B4-BE49-F238E27FC236}">
                <a16:creationId xmlns:a16="http://schemas.microsoft.com/office/drawing/2014/main" id="{C3A1B68D-E50E-46DB-AB2F-D132738F6C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0670854"/>
              </p:ext>
            </p:extLst>
          </p:nvPr>
        </p:nvGraphicFramePr>
        <p:xfrm>
          <a:off x="6843670" y="4398400"/>
          <a:ext cx="2700000" cy="13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6" name="Gráfico 115">
            <a:extLst>
              <a:ext uri="{FF2B5EF4-FFF2-40B4-BE49-F238E27FC236}">
                <a16:creationId xmlns:a16="http://schemas.microsoft.com/office/drawing/2014/main" id="{D4A5FBA5-F062-4925-9DCF-D5D1A06320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1106409"/>
              </p:ext>
            </p:extLst>
          </p:nvPr>
        </p:nvGraphicFramePr>
        <p:xfrm>
          <a:off x="8858428" y="4398400"/>
          <a:ext cx="2700000" cy="13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11905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6D460-4AF0-4EAF-83CC-D823622C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BEDD08E-EEA6-4039-A148-4AB22286A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76427"/>
              </p:ext>
            </p:extLst>
          </p:nvPr>
        </p:nvGraphicFramePr>
        <p:xfrm>
          <a:off x="320040" y="2571082"/>
          <a:ext cx="11496824" cy="38753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541696">
                  <a:extLst>
                    <a:ext uri="{9D8B030D-6E8A-4147-A177-3AD203B41FA5}">
                      <a16:colId xmlns:a16="http://schemas.microsoft.com/office/drawing/2014/main" val="3075004630"/>
                    </a:ext>
                  </a:extLst>
                </a:gridCol>
                <a:gridCol w="1646623">
                  <a:extLst>
                    <a:ext uri="{9D8B030D-6E8A-4147-A177-3AD203B41FA5}">
                      <a16:colId xmlns:a16="http://schemas.microsoft.com/office/drawing/2014/main" val="2967032103"/>
                    </a:ext>
                  </a:extLst>
                </a:gridCol>
                <a:gridCol w="1723269">
                  <a:extLst>
                    <a:ext uri="{9D8B030D-6E8A-4147-A177-3AD203B41FA5}">
                      <a16:colId xmlns:a16="http://schemas.microsoft.com/office/drawing/2014/main" val="3354253550"/>
                    </a:ext>
                  </a:extLst>
                </a:gridCol>
                <a:gridCol w="1792618">
                  <a:extLst>
                    <a:ext uri="{9D8B030D-6E8A-4147-A177-3AD203B41FA5}">
                      <a16:colId xmlns:a16="http://schemas.microsoft.com/office/drawing/2014/main" val="980290356"/>
                    </a:ext>
                  </a:extLst>
                </a:gridCol>
                <a:gridCol w="1792618">
                  <a:extLst>
                    <a:ext uri="{9D8B030D-6E8A-4147-A177-3AD203B41FA5}">
                      <a16:colId xmlns:a16="http://schemas.microsoft.com/office/drawing/2014/main" val="2332798847"/>
                    </a:ext>
                  </a:extLst>
                </a:gridCol>
              </a:tblGrid>
              <a:tr h="3523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 dirty="0">
                          <a:effectLst/>
                        </a:rPr>
                        <a:t>Rede</a:t>
                      </a:r>
                      <a:endParaRPr lang="pt-BR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Acurácia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Parâmetros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86791"/>
                  </a:ext>
                </a:extLst>
              </a:tr>
              <a:tr h="3523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Treino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Validação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Treináveis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Não Treináveis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2963268184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Homemade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0,999542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0,923319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1.105.734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2504339206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InceptionV3 - Feature Extraction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0,080803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0,083596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233.586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21.802.784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943533861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InceptionV3 - Fine Tuning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1,000000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0,994923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22.001.938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34.432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891564143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 dirty="0" err="1">
                          <a:effectLst/>
                        </a:rPr>
                        <a:t>MobileNet</a:t>
                      </a:r>
                      <a:r>
                        <a:rPr lang="pt-BR" sz="1900" u="none" strike="noStrike" dirty="0">
                          <a:effectLst/>
                        </a:rPr>
                        <a:t> - </a:t>
                      </a:r>
                      <a:r>
                        <a:rPr lang="pt-BR" sz="1900" u="none" strike="noStrike" dirty="0" err="1">
                          <a:effectLst/>
                        </a:rPr>
                        <a:t>Feature</a:t>
                      </a:r>
                      <a:r>
                        <a:rPr lang="pt-BR" sz="1900" u="none" strike="noStrike" dirty="0">
                          <a:effectLst/>
                        </a:rPr>
                        <a:t> </a:t>
                      </a:r>
                      <a:r>
                        <a:rPr lang="pt-BR" sz="1900" u="none" strike="noStrike" dirty="0" err="1">
                          <a:effectLst/>
                        </a:rPr>
                        <a:t>Extraction</a:t>
                      </a:r>
                      <a:endParaRPr lang="pt-BR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0,237961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0,216912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1.313.394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2.257.984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2443036276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MobileNet - Fine Tuning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1,000000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0,994485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3.537.266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34.112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2961780027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ResNet50 - Feature Extraction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0,006456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0,008403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2.101.362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23.587.712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014331334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ResNet50 - Fine Tuning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0,998735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0,988445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25.635.954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53.120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413309473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VGG16 - Feature Extraction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0,999629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0,973302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525.426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14.714.688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333406629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VGG16 - Fine Tuning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0,008658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0,008578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15.240.114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 dirty="0">
                          <a:effectLst/>
                        </a:rPr>
                        <a:t>0</a:t>
                      </a:r>
                      <a:endParaRPr lang="pt-BR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268032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4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6D460-4AF0-4EAF-83CC-D823622C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BEDD08E-EEA6-4039-A148-4AB22286A575}"/>
              </a:ext>
            </a:extLst>
          </p:cNvPr>
          <p:cNvGraphicFramePr>
            <a:graphicFrameLocks noGrp="1"/>
          </p:cNvGraphicFramePr>
          <p:nvPr/>
        </p:nvGraphicFramePr>
        <p:xfrm>
          <a:off x="320040" y="2571082"/>
          <a:ext cx="11496824" cy="38753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541696">
                  <a:extLst>
                    <a:ext uri="{9D8B030D-6E8A-4147-A177-3AD203B41FA5}">
                      <a16:colId xmlns:a16="http://schemas.microsoft.com/office/drawing/2014/main" val="3075004630"/>
                    </a:ext>
                  </a:extLst>
                </a:gridCol>
                <a:gridCol w="1646623">
                  <a:extLst>
                    <a:ext uri="{9D8B030D-6E8A-4147-A177-3AD203B41FA5}">
                      <a16:colId xmlns:a16="http://schemas.microsoft.com/office/drawing/2014/main" val="2967032103"/>
                    </a:ext>
                  </a:extLst>
                </a:gridCol>
                <a:gridCol w="1723269">
                  <a:extLst>
                    <a:ext uri="{9D8B030D-6E8A-4147-A177-3AD203B41FA5}">
                      <a16:colId xmlns:a16="http://schemas.microsoft.com/office/drawing/2014/main" val="3354253550"/>
                    </a:ext>
                  </a:extLst>
                </a:gridCol>
                <a:gridCol w="1792618">
                  <a:extLst>
                    <a:ext uri="{9D8B030D-6E8A-4147-A177-3AD203B41FA5}">
                      <a16:colId xmlns:a16="http://schemas.microsoft.com/office/drawing/2014/main" val="980290356"/>
                    </a:ext>
                  </a:extLst>
                </a:gridCol>
                <a:gridCol w="1792618">
                  <a:extLst>
                    <a:ext uri="{9D8B030D-6E8A-4147-A177-3AD203B41FA5}">
                      <a16:colId xmlns:a16="http://schemas.microsoft.com/office/drawing/2014/main" val="2332798847"/>
                    </a:ext>
                  </a:extLst>
                </a:gridCol>
              </a:tblGrid>
              <a:tr h="3523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Rede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Acurácia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Parâmetros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86791"/>
                  </a:ext>
                </a:extLst>
              </a:tr>
              <a:tr h="3523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Treino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Validação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Treináveis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Não Treináveis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2963268184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Homemade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0,999542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 dirty="0">
                          <a:effectLst/>
                        </a:rPr>
                        <a:t>0,923319</a:t>
                      </a:r>
                      <a:endParaRPr lang="pt-BR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1.105.734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2504339206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InceptionV3 - Feature Extraction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0,080803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0,083596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233.586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21.802.784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943533861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InceptionV3 - Fine Tuning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1,000000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0,994923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22.001.938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34.432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891564143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 dirty="0" err="1">
                          <a:effectLst/>
                        </a:rPr>
                        <a:t>MobileNet</a:t>
                      </a:r>
                      <a:r>
                        <a:rPr lang="pt-BR" sz="1900" u="none" strike="noStrike" dirty="0">
                          <a:effectLst/>
                        </a:rPr>
                        <a:t> - </a:t>
                      </a:r>
                      <a:r>
                        <a:rPr lang="pt-BR" sz="1900" u="none" strike="noStrike" dirty="0" err="1">
                          <a:effectLst/>
                        </a:rPr>
                        <a:t>Feature</a:t>
                      </a:r>
                      <a:r>
                        <a:rPr lang="pt-BR" sz="1900" u="none" strike="noStrike" dirty="0">
                          <a:effectLst/>
                        </a:rPr>
                        <a:t> </a:t>
                      </a:r>
                      <a:r>
                        <a:rPr lang="pt-BR" sz="1900" u="none" strike="noStrike" dirty="0" err="1">
                          <a:effectLst/>
                        </a:rPr>
                        <a:t>Extraction</a:t>
                      </a:r>
                      <a:endParaRPr lang="pt-BR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0,237961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0,216912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1.313.394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2.257.984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2443036276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MobileNet - Fine Tuning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1,000000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0,994485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3.537.266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34.112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2961780027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ResNet50 - Feature Extraction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0,006456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0,008403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2.101.362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23.587.712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014331334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ResNet50 - Fine Tuning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0,998735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0,988445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25.635.954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53.120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413309473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VGG16 - Feature Extraction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0,999629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0,973302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525.426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14.714.688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333406629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VGG16 - Fine Tuning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0,008658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0,008578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>
                          <a:effectLst/>
                        </a:rPr>
                        <a:t>15.240.114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900" u="none" strike="noStrike" dirty="0">
                          <a:effectLst/>
                        </a:rPr>
                        <a:t>0</a:t>
                      </a:r>
                      <a:endParaRPr lang="pt-BR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2680324264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01313451-1760-48EC-BAEA-63F2D9151A8D}"/>
              </a:ext>
            </a:extLst>
          </p:cNvPr>
          <p:cNvSpPr/>
          <p:nvPr/>
        </p:nvSpPr>
        <p:spPr>
          <a:xfrm>
            <a:off x="320037" y="3984771"/>
            <a:ext cx="11496824" cy="352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3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6D460-4AF0-4EAF-83CC-D823622C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Teste </a:t>
            </a:r>
            <a:r>
              <a:rPr lang="pt-B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Estatístico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0DD484E-5224-4CAC-A5A2-2A9D5E789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753157"/>
              </p:ext>
            </p:extLst>
          </p:nvPr>
        </p:nvGraphicFramePr>
        <p:xfrm>
          <a:off x="320040" y="2571082"/>
          <a:ext cx="5107410" cy="219131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63580">
                  <a:extLst>
                    <a:ext uri="{9D8B030D-6E8A-4147-A177-3AD203B41FA5}">
                      <a16:colId xmlns:a16="http://schemas.microsoft.com/office/drawing/2014/main" val="3075004630"/>
                    </a:ext>
                  </a:extLst>
                </a:gridCol>
                <a:gridCol w="650198">
                  <a:extLst>
                    <a:ext uri="{9D8B030D-6E8A-4147-A177-3AD203B41FA5}">
                      <a16:colId xmlns:a16="http://schemas.microsoft.com/office/drawing/2014/main" val="2967032103"/>
                    </a:ext>
                  </a:extLst>
                </a:gridCol>
                <a:gridCol w="657881">
                  <a:extLst>
                    <a:ext uri="{9D8B030D-6E8A-4147-A177-3AD203B41FA5}">
                      <a16:colId xmlns:a16="http://schemas.microsoft.com/office/drawing/2014/main" val="3354253550"/>
                    </a:ext>
                  </a:extLst>
                </a:gridCol>
                <a:gridCol w="766085">
                  <a:extLst>
                    <a:ext uri="{9D8B030D-6E8A-4147-A177-3AD203B41FA5}">
                      <a16:colId xmlns:a16="http://schemas.microsoft.com/office/drawing/2014/main" val="980290356"/>
                    </a:ext>
                  </a:extLst>
                </a:gridCol>
                <a:gridCol w="969666">
                  <a:extLst>
                    <a:ext uri="{9D8B030D-6E8A-4147-A177-3AD203B41FA5}">
                      <a16:colId xmlns:a16="http://schemas.microsoft.com/office/drawing/2014/main" val="2332798847"/>
                    </a:ext>
                  </a:extLst>
                </a:gridCol>
              </a:tblGrid>
              <a:tr h="1430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Rede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Acurácia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Parâmetros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86791"/>
                  </a:ext>
                </a:extLst>
              </a:tr>
              <a:tr h="1430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Treino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Validação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Treináveis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Não Treináveis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2963268184"/>
                  </a:ext>
                </a:extLst>
              </a:tr>
              <a:tr h="143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Homemade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0,999542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0,923319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1.105.734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2504339206"/>
                  </a:ext>
                </a:extLst>
              </a:tr>
              <a:tr h="143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InceptionV3 - Feature Extraction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0,080803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0,083596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233.586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21.802.784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943533861"/>
                  </a:ext>
                </a:extLst>
              </a:tr>
              <a:tr h="143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InceptionV3 - Fine </a:t>
                      </a:r>
                      <a:r>
                        <a:rPr lang="pt-BR" sz="1200" u="none" strike="noStrike" dirty="0" err="1">
                          <a:effectLst/>
                        </a:rPr>
                        <a:t>Tuning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1,000000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0,994923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22.001.938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34.432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891564143"/>
                  </a:ext>
                </a:extLst>
              </a:tr>
              <a:tr h="143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err="1">
                          <a:effectLst/>
                        </a:rPr>
                        <a:t>MobileNet</a:t>
                      </a:r>
                      <a:r>
                        <a:rPr lang="pt-BR" sz="1200" u="none" strike="noStrike" dirty="0">
                          <a:effectLst/>
                        </a:rPr>
                        <a:t> - </a:t>
                      </a:r>
                      <a:r>
                        <a:rPr lang="pt-BR" sz="1200" u="none" strike="noStrike" dirty="0" err="1">
                          <a:effectLst/>
                        </a:rPr>
                        <a:t>Feature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err="1">
                          <a:effectLst/>
                        </a:rPr>
                        <a:t>Extraction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0,237961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0,216912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1.313.394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2.257.984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2443036276"/>
                  </a:ext>
                </a:extLst>
              </a:tr>
              <a:tr h="143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MobileNet - Fine Tuning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1,000000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0,994485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3.537.266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34.112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2961780027"/>
                  </a:ext>
                </a:extLst>
              </a:tr>
              <a:tr h="143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ResNet50 - Feature Extraction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0,006456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0,008403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2.101.362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23.587.712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014331334"/>
                  </a:ext>
                </a:extLst>
              </a:tr>
              <a:tr h="143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ResNet50 - Fine Tuning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0,998735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0,988445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25.635.954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53.120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413309473"/>
                  </a:ext>
                </a:extLst>
              </a:tr>
              <a:tr h="143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VGG16 - Feature Extraction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0,999629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0,973302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525.426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14.714.688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333406629"/>
                  </a:ext>
                </a:extLst>
              </a:tr>
              <a:tr h="143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VGG16 - Fine Tuning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0,008658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0,008578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15.240.114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268032426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15CBD7BA-1FDA-4186-B48D-5B7FAEE78F7A}"/>
              </a:ext>
            </a:extLst>
          </p:cNvPr>
          <p:cNvSpPr/>
          <p:nvPr/>
        </p:nvSpPr>
        <p:spPr>
          <a:xfrm>
            <a:off x="320037" y="3363986"/>
            <a:ext cx="5107410" cy="198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1CC3D33-0851-475F-A979-737D40C364BE}"/>
              </a:ext>
            </a:extLst>
          </p:cNvPr>
          <p:cNvSpPr/>
          <p:nvPr/>
        </p:nvSpPr>
        <p:spPr>
          <a:xfrm>
            <a:off x="320037" y="3768056"/>
            <a:ext cx="5107410" cy="198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8DD400D-1EDF-4E69-B61D-F5562EA5E9CE}"/>
              </a:ext>
            </a:extLst>
          </p:cNvPr>
          <p:cNvSpPr/>
          <p:nvPr/>
        </p:nvSpPr>
        <p:spPr>
          <a:xfrm>
            <a:off x="320037" y="4362277"/>
            <a:ext cx="5107410" cy="198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90AA1B18-AD83-4A42-99D9-ECA5DF42B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919706"/>
              </p:ext>
            </p:extLst>
          </p:nvPr>
        </p:nvGraphicFramePr>
        <p:xfrm>
          <a:off x="5908740" y="2571082"/>
          <a:ext cx="5908121" cy="59763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07398">
                  <a:extLst>
                    <a:ext uri="{9D8B030D-6E8A-4147-A177-3AD203B41FA5}">
                      <a16:colId xmlns:a16="http://schemas.microsoft.com/office/drawing/2014/main" val="3075004630"/>
                    </a:ext>
                  </a:extLst>
                </a:gridCol>
                <a:gridCol w="681948">
                  <a:extLst>
                    <a:ext uri="{9D8B030D-6E8A-4147-A177-3AD203B41FA5}">
                      <a16:colId xmlns:a16="http://schemas.microsoft.com/office/drawing/2014/main" val="2967032103"/>
                    </a:ext>
                  </a:extLst>
                </a:gridCol>
                <a:gridCol w="850222">
                  <a:extLst>
                    <a:ext uri="{9D8B030D-6E8A-4147-A177-3AD203B41FA5}">
                      <a16:colId xmlns:a16="http://schemas.microsoft.com/office/drawing/2014/main" val="3354253550"/>
                    </a:ext>
                  </a:extLst>
                </a:gridCol>
                <a:gridCol w="2768553">
                  <a:extLst>
                    <a:ext uri="{9D8B030D-6E8A-4147-A177-3AD203B41FA5}">
                      <a16:colId xmlns:a16="http://schemas.microsoft.com/office/drawing/2014/main" val="980290356"/>
                    </a:ext>
                  </a:extLst>
                </a:gridCol>
              </a:tblGrid>
              <a:tr h="143007"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Ganho</a:t>
                      </a: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P-Valor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Resultado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2504339206"/>
                  </a:ext>
                </a:extLst>
              </a:tr>
              <a:tr h="1430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dirty="0">
                          <a:effectLst/>
                        </a:rPr>
                        <a:t>InceptionV3 x </a:t>
                      </a:r>
                      <a:r>
                        <a:rPr lang="pt-BR" sz="1200" u="none" strike="noStrike" dirty="0" err="1">
                          <a:effectLst/>
                        </a:rPr>
                        <a:t>MobileNet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dirty="0"/>
                        <a:t>0.07527%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0.79873</a:t>
                      </a: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dirty="0"/>
                        <a:t>Essa diferença não é significativa.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943533861"/>
                  </a:ext>
                </a:extLst>
              </a:tr>
              <a:tr h="143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err="1">
                          <a:effectLst/>
                        </a:rPr>
                        <a:t>MobileNet</a:t>
                      </a:r>
                      <a:r>
                        <a:rPr lang="pt-BR" sz="1200" u="none" strike="noStrike" dirty="0">
                          <a:effectLst/>
                        </a:rPr>
                        <a:t> x VGG16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dirty="0"/>
                        <a:t>2.00475%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1.81616e-05</a:t>
                      </a: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dirty="0"/>
                        <a:t>Essa diferença é significativa.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891564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40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6D460-4AF0-4EAF-83CC-D823622C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Teste </a:t>
            </a:r>
            <a:r>
              <a:rPr lang="pt-B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Estatístico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0DD484E-5224-4CAC-A5A2-2A9D5E789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218710"/>
              </p:ext>
            </p:extLst>
          </p:nvPr>
        </p:nvGraphicFramePr>
        <p:xfrm>
          <a:off x="320037" y="2571082"/>
          <a:ext cx="5107410" cy="219131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63580">
                  <a:extLst>
                    <a:ext uri="{9D8B030D-6E8A-4147-A177-3AD203B41FA5}">
                      <a16:colId xmlns:a16="http://schemas.microsoft.com/office/drawing/2014/main" val="3075004630"/>
                    </a:ext>
                  </a:extLst>
                </a:gridCol>
                <a:gridCol w="650198">
                  <a:extLst>
                    <a:ext uri="{9D8B030D-6E8A-4147-A177-3AD203B41FA5}">
                      <a16:colId xmlns:a16="http://schemas.microsoft.com/office/drawing/2014/main" val="2967032103"/>
                    </a:ext>
                  </a:extLst>
                </a:gridCol>
                <a:gridCol w="657881">
                  <a:extLst>
                    <a:ext uri="{9D8B030D-6E8A-4147-A177-3AD203B41FA5}">
                      <a16:colId xmlns:a16="http://schemas.microsoft.com/office/drawing/2014/main" val="3354253550"/>
                    </a:ext>
                  </a:extLst>
                </a:gridCol>
                <a:gridCol w="766085">
                  <a:extLst>
                    <a:ext uri="{9D8B030D-6E8A-4147-A177-3AD203B41FA5}">
                      <a16:colId xmlns:a16="http://schemas.microsoft.com/office/drawing/2014/main" val="980290356"/>
                    </a:ext>
                  </a:extLst>
                </a:gridCol>
                <a:gridCol w="969666">
                  <a:extLst>
                    <a:ext uri="{9D8B030D-6E8A-4147-A177-3AD203B41FA5}">
                      <a16:colId xmlns:a16="http://schemas.microsoft.com/office/drawing/2014/main" val="2332798847"/>
                    </a:ext>
                  </a:extLst>
                </a:gridCol>
              </a:tblGrid>
              <a:tr h="1430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Rede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Acurácia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Parâmetros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86791"/>
                  </a:ext>
                </a:extLst>
              </a:tr>
              <a:tr h="1430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Treino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Validação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Treináveis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Não Treináveis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2963268184"/>
                  </a:ext>
                </a:extLst>
              </a:tr>
              <a:tr h="143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Homemade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0,999542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0,923319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1.105.734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2504339206"/>
                  </a:ext>
                </a:extLst>
              </a:tr>
              <a:tr h="143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InceptionV3 - Feature Extraction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0,080803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0,083596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233.586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21.802.784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943533861"/>
                  </a:ext>
                </a:extLst>
              </a:tr>
              <a:tr h="143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InceptionV3 - Fine Tuning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1,000000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0,994923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22.001.938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34.432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891564143"/>
                  </a:ext>
                </a:extLst>
              </a:tr>
              <a:tr h="143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err="1">
                          <a:effectLst/>
                        </a:rPr>
                        <a:t>MobileNet</a:t>
                      </a:r>
                      <a:r>
                        <a:rPr lang="pt-BR" sz="1200" u="none" strike="noStrike" dirty="0">
                          <a:effectLst/>
                        </a:rPr>
                        <a:t> - </a:t>
                      </a:r>
                      <a:r>
                        <a:rPr lang="pt-BR" sz="1200" u="none" strike="noStrike" dirty="0" err="1">
                          <a:effectLst/>
                        </a:rPr>
                        <a:t>Feature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err="1">
                          <a:effectLst/>
                        </a:rPr>
                        <a:t>Extraction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0,237961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0,216912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1.313.394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2.257.984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2443036276"/>
                  </a:ext>
                </a:extLst>
              </a:tr>
              <a:tr h="143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err="1">
                          <a:effectLst/>
                        </a:rPr>
                        <a:t>MobileNet</a:t>
                      </a:r>
                      <a:r>
                        <a:rPr lang="pt-BR" sz="1200" u="none" strike="noStrike" dirty="0">
                          <a:effectLst/>
                        </a:rPr>
                        <a:t> - Fine </a:t>
                      </a:r>
                      <a:r>
                        <a:rPr lang="pt-BR" sz="1200" u="none" strike="noStrike" dirty="0" err="1">
                          <a:effectLst/>
                        </a:rPr>
                        <a:t>Tuning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1,000000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0,994485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3.537.266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34.112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2961780027"/>
                  </a:ext>
                </a:extLst>
              </a:tr>
              <a:tr h="143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ResNet50 - </a:t>
                      </a:r>
                      <a:r>
                        <a:rPr lang="pt-BR" sz="1200" u="none" strike="noStrike" dirty="0" err="1">
                          <a:effectLst/>
                        </a:rPr>
                        <a:t>Feature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err="1">
                          <a:effectLst/>
                        </a:rPr>
                        <a:t>Extraction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0,006456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0,008403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2.101.362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23.587.712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014331334"/>
                  </a:ext>
                </a:extLst>
              </a:tr>
              <a:tr h="143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ResNet50 - Fine </a:t>
                      </a:r>
                      <a:r>
                        <a:rPr lang="pt-BR" sz="1200" u="none" strike="noStrike" dirty="0" err="1">
                          <a:effectLst/>
                        </a:rPr>
                        <a:t>Tuning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0,998735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0,988445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25.635.954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53.120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413309473"/>
                  </a:ext>
                </a:extLst>
              </a:tr>
              <a:tr h="143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VGG16 - </a:t>
                      </a:r>
                      <a:r>
                        <a:rPr lang="pt-BR" sz="1200" u="none" strike="noStrike" dirty="0" err="1">
                          <a:effectLst/>
                        </a:rPr>
                        <a:t>Feature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err="1">
                          <a:effectLst/>
                        </a:rPr>
                        <a:t>Extraction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0,999629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0,973302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525.426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14.714.688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333406629"/>
                  </a:ext>
                </a:extLst>
              </a:tr>
              <a:tr h="143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VGG16 - Fine Tuning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0,008658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0,008578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15.240.114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268032426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15CBD7BA-1FDA-4186-B48D-5B7FAEE78F7A}"/>
              </a:ext>
            </a:extLst>
          </p:cNvPr>
          <p:cNvSpPr/>
          <p:nvPr/>
        </p:nvSpPr>
        <p:spPr>
          <a:xfrm>
            <a:off x="320037" y="3363986"/>
            <a:ext cx="5107410" cy="1980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1CC3D33-0851-475F-A979-737D40C364BE}"/>
              </a:ext>
            </a:extLst>
          </p:cNvPr>
          <p:cNvSpPr/>
          <p:nvPr/>
        </p:nvSpPr>
        <p:spPr>
          <a:xfrm>
            <a:off x="320037" y="3768056"/>
            <a:ext cx="5107410" cy="1980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8DD400D-1EDF-4E69-B61D-F5562EA5E9CE}"/>
              </a:ext>
            </a:extLst>
          </p:cNvPr>
          <p:cNvSpPr/>
          <p:nvPr/>
        </p:nvSpPr>
        <p:spPr>
          <a:xfrm>
            <a:off x="320037" y="4362277"/>
            <a:ext cx="5107410" cy="1980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90AA1B18-AD83-4A42-99D9-ECA5DF42B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99500"/>
              </p:ext>
            </p:extLst>
          </p:nvPr>
        </p:nvGraphicFramePr>
        <p:xfrm>
          <a:off x="5908740" y="2571082"/>
          <a:ext cx="5908121" cy="59763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07398">
                  <a:extLst>
                    <a:ext uri="{9D8B030D-6E8A-4147-A177-3AD203B41FA5}">
                      <a16:colId xmlns:a16="http://schemas.microsoft.com/office/drawing/2014/main" val="3075004630"/>
                    </a:ext>
                  </a:extLst>
                </a:gridCol>
                <a:gridCol w="681948">
                  <a:extLst>
                    <a:ext uri="{9D8B030D-6E8A-4147-A177-3AD203B41FA5}">
                      <a16:colId xmlns:a16="http://schemas.microsoft.com/office/drawing/2014/main" val="2967032103"/>
                    </a:ext>
                  </a:extLst>
                </a:gridCol>
                <a:gridCol w="850222">
                  <a:extLst>
                    <a:ext uri="{9D8B030D-6E8A-4147-A177-3AD203B41FA5}">
                      <a16:colId xmlns:a16="http://schemas.microsoft.com/office/drawing/2014/main" val="3354253550"/>
                    </a:ext>
                  </a:extLst>
                </a:gridCol>
                <a:gridCol w="2768553">
                  <a:extLst>
                    <a:ext uri="{9D8B030D-6E8A-4147-A177-3AD203B41FA5}">
                      <a16:colId xmlns:a16="http://schemas.microsoft.com/office/drawing/2014/main" val="980290356"/>
                    </a:ext>
                  </a:extLst>
                </a:gridCol>
              </a:tblGrid>
              <a:tr h="143007"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Ganho</a:t>
                      </a: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P-Valor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Resultado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2504339206"/>
                  </a:ext>
                </a:extLst>
              </a:tr>
              <a:tr h="1430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dirty="0">
                          <a:effectLst/>
                        </a:rPr>
                        <a:t>InceptionV3 x </a:t>
                      </a:r>
                      <a:r>
                        <a:rPr lang="pt-BR" sz="1200" u="none" strike="noStrike" dirty="0" err="1">
                          <a:effectLst/>
                        </a:rPr>
                        <a:t>MobileNet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dirty="0"/>
                        <a:t>0,07527%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0,79873</a:t>
                      </a: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dirty="0"/>
                        <a:t>Essa diferença não é significativa.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943533861"/>
                  </a:ext>
                </a:extLst>
              </a:tr>
              <a:tr h="143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err="1">
                          <a:effectLst/>
                        </a:rPr>
                        <a:t>MobileNet</a:t>
                      </a:r>
                      <a:r>
                        <a:rPr lang="pt-BR" sz="1200" u="none" strike="noStrike" dirty="0">
                          <a:effectLst/>
                        </a:rPr>
                        <a:t> x VGG16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dirty="0"/>
                        <a:t>2,00475%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1,81616e-05</a:t>
                      </a:r>
                    </a:p>
                  </a:txBody>
                  <a:tcPr marL="16330" marR="16330" marT="163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dirty="0"/>
                        <a:t>Essa diferença é significativa.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30" marR="16330" marT="16330" marB="0" anchor="ctr"/>
                </a:tc>
                <a:extLst>
                  <a:ext uri="{0D108BD9-81ED-4DB2-BD59-A6C34878D82A}">
                    <a16:rowId xmlns:a16="http://schemas.microsoft.com/office/drawing/2014/main" val="1891564143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AAB340D-C3F8-432A-BAFB-D2996BB440A1}"/>
              </a:ext>
            </a:extLst>
          </p:cNvPr>
          <p:cNvSpPr txBox="1"/>
          <p:nvPr/>
        </p:nvSpPr>
        <p:spPr>
          <a:xfrm>
            <a:off x="889543" y="4962041"/>
            <a:ext cx="10412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rgbClr val="FF0000"/>
                </a:solidFill>
              </a:rPr>
              <a:t>Melhor modelo </a:t>
            </a:r>
            <a:r>
              <a:rPr lang="pt-BR" sz="4800" b="1" dirty="0" err="1">
                <a:solidFill>
                  <a:srgbClr val="FF0000"/>
                </a:solidFill>
              </a:rPr>
              <a:t>MobileNet</a:t>
            </a:r>
            <a:r>
              <a:rPr lang="pt-BR" sz="4800" b="1" dirty="0">
                <a:solidFill>
                  <a:srgbClr val="FF0000"/>
                </a:solidFill>
              </a:rPr>
              <a:t> - Fine </a:t>
            </a:r>
            <a:r>
              <a:rPr lang="pt-BR" sz="4800" b="1" dirty="0" err="1">
                <a:solidFill>
                  <a:srgbClr val="FF0000"/>
                </a:solidFill>
              </a:rPr>
              <a:t>Tuning</a:t>
            </a:r>
            <a:endParaRPr lang="pt-BR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41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024C48-EC6D-476A-91DC-14600197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MobileNet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 de Teste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Acurácia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4800" dirty="0">
                <a:solidFill>
                  <a:srgbClr val="FFFFFF"/>
                </a:solidFill>
              </a:rPr>
              <a:t>99.63%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FB11106B-1F71-46F0-B60E-406796481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09" y="492573"/>
            <a:ext cx="623957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0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6D460-4AF0-4EAF-83CC-D823622C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Classes com acurácia &lt; 100%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DA2562E-5D68-4AF2-946A-886F8CAE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347" y="95698"/>
            <a:ext cx="6872788" cy="666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4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6D460-4AF0-4EAF-83CC-D823622C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BR" sz="4100">
                <a:solidFill>
                  <a:srgbClr val="FFFFFF"/>
                </a:solidFill>
              </a:rPr>
              <a:t>Oportunidades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706F0F8E-4C2D-469D-B483-24E142EA8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94312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113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D9B8A1D-6E3E-4A17-897B-FC6CB188F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pt-BR" sz="4800">
                <a:solidFill>
                  <a:schemeClr val="bg1"/>
                </a:solidFill>
              </a:rPr>
              <a:t>_obrigado ;-)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15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D9B8A1D-6E3E-4A17-897B-FC6CB188F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BR" sz="5800"/>
              <a:t>Fruits-360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66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5473A-1AB0-49B3-BA99-54F3D57D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Apresentação do Problema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990E32D-DDAE-4550-9D0E-D22C17C722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15688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707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0281DF-0CEB-49BE-956B-80655BA7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Frequência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das classes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126494-B109-46B4-BB78-B4365A72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885" y="492573"/>
            <a:ext cx="530741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9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0281DF-0CEB-49BE-956B-80655BA7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4C195B-69B3-4324-A4FA-5726170CB2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976" y="492573"/>
            <a:ext cx="5955237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31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F1090B-A825-48BF-9B35-CF4D0EFA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Estratégia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0485361-D3B1-4D42-BD1B-2974D89F2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032387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67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2890BA-D85C-4C70-8C7F-143A665D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ImageNet</a:t>
            </a:r>
          </a:p>
        </p:txBody>
      </p:sp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46925006-268F-441B-B6FF-879DD7C61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7510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34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F1090B-A825-48BF-9B35-CF4D0EFA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Estratégia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F153DE36-BC7A-4CAE-8EA3-64E4A7056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7191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54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024C48-EC6D-476A-91DC-14600197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Homemade - CNN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686FD08E-04B9-4901-BA0B-E06ABC23472F}"/>
              </a:ext>
            </a:extLst>
          </p:cNvPr>
          <p:cNvGrpSpPr/>
          <p:nvPr/>
        </p:nvGrpSpPr>
        <p:grpSpPr>
          <a:xfrm>
            <a:off x="2839654" y="2763000"/>
            <a:ext cx="6512692" cy="1332001"/>
            <a:chOff x="2895847" y="3383545"/>
            <a:chExt cx="6512692" cy="133200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1B2CA229-6CF8-477E-AE50-943FB87FB6B7}"/>
                </a:ext>
              </a:extLst>
            </p:cNvPr>
            <p:cNvSpPr/>
            <p:nvPr/>
          </p:nvSpPr>
          <p:spPr>
            <a:xfrm rot="16200000">
              <a:off x="2499847" y="3779545"/>
              <a:ext cx="1332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Input</a:t>
              </a:r>
            </a:p>
            <a:p>
              <a:pPr algn="ctr"/>
              <a:r>
                <a:rPr lang="pt-BR" sz="1200" dirty="0"/>
                <a:t>100 x 100 x 3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149891DE-170E-451A-8976-8B65F6AA8CB3}"/>
                </a:ext>
              </a:extLst>
            </p:cNvPr>
            <p:cNvSpPr/>
            <p:nvPr/>
          </p:nvSpPr>
          <p:spPr>
            <a:xfrm rot="16200000">
              <a:off x="3346976" y="3779545"/>
              <a:ext cx="1332000" cy="540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Convolução</a:t>
              </a:r>
            </a:p>
            <a:p>
              <a:pPr algn="ctr"/>
              <a:r>
                <a:rPr lang="pt-BR" sz="1200" dirty="0" err="1"/>
                <a:t>relu</a:t>
              </a:r>
              <a:endParaRPr lang="pt-BR" sz="1200" dirty="0"/>
            </a:p>
            <a:p>
              <a:pPr algn="ctr"/>
              <a:r>
                <a:rPr lang="pt-BR" sz="1200" dirty="0"/>
                <a:t>3 x 3 - 10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E3DFD0B5-AA28-4806-95FD-25BE5165A450}"/>
                </a:ext>
              </a:extLst>
            </p:cNvPr>
            <p:cNvSpPr/>
            <p:nvPr/>
          </p:nvSpPr>
          <p:spPr>
            <a:xfrm rot="16200000">
              <a:off x="4200694" y="3779546"/>
              <a:ext cx="1332000" cy="540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/>
                <a:t>MaxPooling</a:t>
              </a:r>
              <a:endParaRPr lang="pt-BR" sz="1200" dirty="0"/>
            </a:p>
            <a:p>
              <a:pPr algn="ctr"/>
              <a:r>
                <a:rPr lang="pt-BR" sz="1200" dirty="0"/>
                <a:t>2 x 2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4A79750D-8961-4E4D-B089-04399EBEA826}"/>
                </a:ext>
              </a:extLst>
            </p:cNvPr>
            <p:cNvSpPr/>
            <p:nvPr/>
          </p:nvSpPr>
          <p:spPr>
            <a:xfrm rot="16200000">
              <a:off x="5063859" y="3779546"/>
              <a:ext cx="1332000" cy="540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Convolução</a:t>
              </a:r>
            </a:p>
            <a:p>
              <a:pPr algn="ctr"/>
              <a:r>
                <a:rPr lang="pt-BR" sz="1200" dirty="0" err="1"/>
                <a:t>relu</a:t>
              </a:r>
              <a:endParaRPr lang="pt-BR" sz="1200" dirty="0"/>
            </a:p>
            <a:p>
              <a:pPr algn="ctr"/>
              <a:r>
                <a:rPr lang="pt-BR" sz="1200" dirty="0"/>
                <a:t>3 x 3 - 20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9F53408-A2AF-4F98-B4C1-24D98C5E69C7}"/>
                </a:ext>
              </a:extLst>
            </p:cNvPr>
            <p:cNvSpPr/>
            <p:nvPr/>
          </p:nvSpPr>
          <p:spPr>
            <a:xfrm rot="16200000">
              <a:off x="5921312" y="3779546"/>
              <a:ext cx="1332000" cy="540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/>
                <a:t>Dropout</a:t>
              </a:r>
              <a:endParaRPr lang="pt-BR" sz="1200" dirty="0"/>
            </a:p>
            <a:p>
              <a:pPr algn="ctr"/>
              <a:r>
                <a:rPr lang="pt-BR" sz="1200" dirty="0"/>
                <a:t>0.5</a:t>
              </a: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08C7675-4C75-44D3-8D94-9162322F73D9}"/>
                </a:ext>
              </a:extLst>
            </p:cNvPr>
            <p:cNvSpPr/>
            <p:nvPr/>
          </p:nvSpPr>
          <p:spPr>
            <a:xfrm rot="16200000">
              <a:off x="6775030" y="3779546"/>
              <a:ext cx="1332000" cy="540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/>
                <a:t>MaxPooling</a:t>
              </a:r>
              <a:endParaRPr lang="pt-BR" sz="1200" dirty="0"/>
            </a:p>
            <a:p>
              <a:pPr algn="ctr"/>
              <a:r>
                <a:rPr lang="pt-BR" sz="1200" dirty="0"/>
                <a:t>2 x 2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117ABB19-3711-480C-B9BF-5B63F5EBE160}"/>
                </a:ext>
              </a:extLst>
            </p:cNvPr>
            <p:cNvSpPr/>
            <p:nvPr/>
          </p:nvSpPr>
          <p:spPr>
            <a:xfrm rot="16200000">
              <a:off x="7625339" y="3779545"/>
              <a:ext cx="1332000" cy="5400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/>
                <a:t>Flatten</a:t>
              </a:r>
              <a:endParaRPr lang="pt-BR" sz="1200" dirty="0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CEA6D27F-2FFD-4E48-A4AC-47A70E4B42D0}"/>
                </a:ext>
              </a:extLst>
            </p:cNvPr>
            <p:cNvSpPr/>
            <p:nvPr/>
          </p:nvSpPr>
          <p:spPr>
            <a:xfrm rot="16200000">
              <a:off x="8472539" y="3779545"/>
              <a:ext cx="1332000" cy="5400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/>
                <a:t>Softmax</a:t>
              </a:r>
              <a:endParaRPr lang="pt-BR" sz="1200" dirty="0"/>
            </a:p>
            <a:p>
              <a:pPr algn="ctr"/>
              <a:r>
                <a:rPr lang="pt-BR" sz="1200" dirty="0"/>
                <a:t>114</a:t>
              </a:r>
            </a:p>
          </p:txBody>
        </p:sp>
        <p:sp>
          <p:nvSpPr>
            <p:cNvPr id="8" name="Seta: para a Direita 7">
              <a:extLst>
                <a:ext uri="{FF2B5EF4-FFF2-40B4-BE49-F238E27FC236}">
                  <a16:creationId xmlns:a16="http://schemas.microsoft.com/office/drawing/2014/main" id="{60B05A3E-29FA-4E6D-BACB-DDEB989CE515}"/>
                </a:ext>
              </a:extLst>
            </p:cNvPr>
            <p:cNvSpPr/>
            <p:nvPr/>
          </p:nvSpPr>
          <p:spPr>
            <a:xfrm>
              <a:off x="3440055" y="3973960"/>
              <a:ext cx="305192" cy="1511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eta: para a Direita 19">
              <a:extLst>
                <a:ext uri="{FF2B5EF4-FFF2-40B4-BE49-F238E27FC236}">
                  <a16:creationId xmlns:a16="http://schemas.microsoft.com/office/drawing/2014/main" id="{4FF8B50B-1347-42AD-BC91-3DCC0D520FBA}"/>
                </a:ext>
              </a:extLst>
            </p:cNvPr>
            <p:cNvSpPr/>
            <p:nvPr/>
          </p:nvSpPr>
          <p:spPr>
            <a:xfrm>
              <a:off x="4288061" y="3973960"/>
              <a:ext cx="305192" cy="1511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: para a Direita 20">
              <a:extLst>
                <a:ext uri="{FF2B5EF4-FFF2-40B4-BE49-F238E27FC236}">
                  <a16:creationId xmlns:a16="http://schemas.microsoft.com/office/drawing/2014/main" id="{6F20A9DF-8D35-4CE6-82EF-9F074719767B}"/>
                </a:ext>
              </a:extLst>
            </p:cNvPr>
            <p:cNvSpPr/>
            <p:nvPr/>
          </p:nvSpPr>
          <p:spPr>
            <a:xfrm>
              <a:off x="5145220" y="3973960"/>
              <a:ext cx="305192" cy="1511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ta: para a Direita 21">
              <a:extLst>
                <a:ext uri="{FF2B5EF4-FFF2-40B4-BE49-F238E27FC236}">
                  <a16:creationId xmlns:a16="http://schemas.microsoft.com/office/drawing/2014/main" id="{4EFFB0AD-2C25-40FE-84EE-EBE148F67BE5}"/>
                </a:ext>
              </a:extLst>
            </p:cNvPr>
            <p:cNvSpPr/>
            <p:nvPr/>
          </p:nvSpPr>
          <p:spPr>
            <a:xfrm>
              <a:off x="6009306" y="3973960"/>
              <a:ext cx="305192" cy="1511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: para a Direita 22">
              <a:extLst>
                <a:ext uri="{FF2B5EF4-FFF2-40B4-BE49-F238E27FC236}">
                  <a16:creationId xmlns:a16="http://schemas.microsoft.com/office/drawing/2014/main" id="{1A9E0102-094E-4BFA-AB28-799D2BE02ED1}"/>
                </a:ext>
              </a:extLst>
            </p:cNvPr>
            <p:cNvSpPr/>
            <p:nvPr/>
          </p:nvSpPr>
          <p:spPr>
            <a:xfrm>
              <a:off x="6857312" y="3973960"/>
              <a:ext cx="305192" cy="1511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: para a Direita 23">
              <a:extLst>
                <a:ext uri="{FF2B5EF4-FFF2-40B4-BE49-F238E27FC236}">
                  <a16:creationId xmlns:a16="http://schemas.microsoft.com/office/drawing/2014/main" id="{E2D91570-89CC-4DE5-A0AF-7B1C12D0C27E}"/>
                </a:ext>
              </a:extLst>
            </p:cNvPr>
            <p:cNvSpPr/>
            <p:nvPr/>
          </p:nvSpPr>
          <p:spPr>
            <a:xfrm>
              <a:off x="7714471" y="3973960"/>
              <a:ext cx="305192" cy="1511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para a Direita 24">
              <a:extLst>
                <a:ext uri="{FF2B5EF4-FFF2-40B4-BE49-F238E27FC236}">
                  <a16:creationId xmlns:a16="http://schemas.microsoft.com/office/drawing/2014/main" id="{D5694FF7-1C67-471C-9B99-A0AE0EC6E7E8}"/>
                </a:ext>
              </a:extLst>
            </p:cNvPr>
            <p:cNvSpPr/>
            <p:nvPr/>
          </p:nvSpPr>
          <p:spPr>
            <a:xfrm>
              <a:off x="8563347" y="3973960"/>
              <a:ext cx="305192" cy="1511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D42F911-8602-4F9C-A379-DA2C0C7499A2}"/>
              </a:ext>
            </a:extLst>
          </p:cNvPr>
          <p:cNvGrpSpPr/>
          <p:nvPr/>
        </p:nvGrpSpPr>
        <p:grpSpPr>
          <a:xfrm>
            <a:off x="2268583" y="4495101"/>
            <a:ext cx="2700002" cy="1964811"/>
            <a:chOff x="3652069" y="4582014"/>
            <a:chExt cx="2700002" cy="1964811"/>
          </a:xfrm>
        </p:grpSpPr>
        <p:graphicFrame>
          <p:nvGraphicFramePr>
            <p:cNvPr id="30" name="Gráfico 29">
              <a:extLst>
                <a:ext uri="{FF2B5EF4-FFF2-40B4-BE49-F238E27FC236}">
                  <a16:creationId xmlns:a16="http://schemas.microsoft.com/office/drawing/2014/main" id="{76E69C07-02A6-439C-9566-24751321D2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4234403"/>
                </p:ext>
              </p:extLst>
            </p:nvPr>
          </p:nvGraphicFramePr>
          <p:xfrm>
            <a:off x="3652069" y="4746825"/>
            <a:ext cx="2700002" cy="18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46E247C5-0344-4A58-BE77-ABC7B7EF2BC7}"/>
                </a:ext>
              </a:extLst>
            </p:cNvPr>
            <p:cNvSpPr txBox="1"/>
            <p:nvPr/>
          </p:nvSpPr>
          <p:spPr>
            <a:xfrm>
              <a:off x="3652070" y="4746825"/>
              <a:ext cx="2700000" cy="180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dirty="0"/>
                <a:t>99,95%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91EFCD86-1CC4-423D-A24E-2C0B179B40EA}"/>
                </a:ext>
              </a:extLst>
            </p:cNvPr>
            <p:cNvSpPr txBox="1"/>
            <p:nvPr/>
          </p:nvSpPr>
          <p:spPr>
            <a:xfrm>
              <a:off x="3652070" y="4582014"/>
              <a:ext cx="270000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pt-BR" dirty="0"/>
                <a:t>Treinamento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27F9E302-36E8-499E-B312-9B18B2BD8665}"/>
              </a:ext>
            </a:extLst>
          </p:cNvPr>
          <p:cNvGrpSpPr/>
          <p:nvPr/>
        </p:nvGrpSpPr>
        <p:grpSpPr>
          <a:xfrm>
            <a:off x="4726703" y="4495101"/>
            <a:ext cx="2700002" cy="1964811"/>
            <a:chOff x="3652069" y="4582014"/>
            <a:chExt cx="2700002" cy="1964811"/>
          </a:xfrm>
        </p:grpSpPr>
        <p:graphicFrame>
          <p:nvGraphicFramePr>
            <p:cNvPr id="28" name="Gráfico 27">
              <a:extLst>
                <a:ext uri="{FF2B5EF4-FFF2-40B4-BE49-F238E27FC236}">
                  <a16:creationId xmlns:a16="http://schemas.microsoft.com/office/drawing/2014/main" id="{519600EC-B401-4294-BEDF-F534C5948E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0305316"/>
                </p:ext>
              </p:extLst>
            </p:nvPr>
          </p:nvGraphicFramePr>
          <p:xfrm>
            <a:off x="3652069" y="4746825"/>
            <a:ext cx="2700002" cy="18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2A0C8CD-C93F-42A5-815D-375D88C7CB52}"/>
                </a:ext>
              </a:extLst>
            </p:cNvPr>
            <p:cNvSpPr txBox="1"/>
            <p:nvPr/>
          </p:nvSpPr>
          <p:spPr>
            <a:xfrm>
              <a:off x="3652070" y="4746825"/>
              <a:ext cx="2700000" cy="180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dirty="0"/>
                <a:t>92,33%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4B42740-963E-474B-B0FF-42C0EDB27A68}"/>
                </a:ext>
              </a:extLst>
            </p:cNvPr>
            <p:cNvSpPr txBox="1"/>
            <p:nvPr/>
          </p:nvSpPr>
          <p:spPr>
            <a:xfrm>
              <a:off x="3652070" y="4582014"/>
              <a:ext cx="270000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pt-BR" dirty="0"/>
                <a:t>Validação</a:t>
              </a:r>
            </a:p>
          </p:txBody>
        </p:sp>
      </p:grpSp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8CB382B9-01BE-44AC-AEB4-ED0806E246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9416644"/>
              </p:ext>
            </p:extLst>
          </p:nvPr>
        </p:nvGraphicFramePr>
        <p:xfrm>
          <a:off x="7184823" y="4793506"/>
          <a:ext cx="2700000" cy="13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CaixaDeTexto 32">
            <a:extLst>
              <a:ext uri="{FF2B5EF4-FFF2-40B4-BE49-F238E27FC236}">
                <a16:creationId xmlns:a16="http://schemas.microsoft.com/office/drawing/2014/main" id="{8756834D-4D08-48C0-A986-0770A427E4BF}"/>
              </a:ext>
            </a:extLst>
          </p:cNvPr>
          <p:cNvSpPr txBox="1"/>
          <p:nvPr/>
        </p:nvSpPr>
        <p:spPr>
          <a:xfrm>
            <a:off x="7186079" y="4488110"/>
            <a:ext cx="270000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pt-BR" dirty="0"/>
              <a:t>Parâmetros</a:t>
            </a:r>
          </a:p>
        </p:txBody>
      </p:sp>
    </p:spTree>
    <p:extLst>
      <p:ext uri="{BB962C8B-B14F-4D97-AF65-F5344CB8AC3E}">
        <p14:creationId xmlns:p14="http://schemas.microsoft.com/office/powerpoint/2010/main" val="3552830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530</Words>
  <Application>Microsoft Office PowerPoint</Application>
  <PresentationFormat>Widescreen</PresentationFormat>
  <Paragraphs>315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Neurobook</vt:lpstr>
      <vt:lpstr>Fruits-360</vt:lpstr>
      <vt:lpstr>Apresentação do Problema</vt:lpstr>
      <vt:lpstr>Frequência das classes</vt:lpstr>
      <vt:lpstr>Exemplos</vt:lpstr>
      <vt:lpstr>Estratégia</vt:lpstr>
      <vt:lpstr>ImageNet</vt:lpstr>
      <vt:lpstr>Estratégia</vt:lpstr>
      <vt:lpstr>Homemade - CNN</vt:lpstr>
      <vt:lpstr>Homemade - CNN</vt:lpstr>
      <vt:lpstr>Transfer Learning - ImageNet</vt:lpstr>
      <vt:lpstr>Resultados</vt:lpstr>
      <vt:lpstr>Resultados</vt:lpstr>
      <vt:lpstr>Teste Estatístico</vt:lpstr>
      <vt:lpstr>Teste Estatístico</vt:lpstr>
      <vt:lpstr>MobileNet Base de Teste Acurácia: 99.63%</vt:lpstr>
      <vt:lpstr>Classes com acurácia &lt; 100%</vt:lpstr>
      <vt:lpstr>Oportunidades</vt:lpstr>
      <vt:lpstr>_obrigado ;-)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Neurobook</dc:title>
  <dc:creator>Marcio Neris</dc:creator>
  <cp:lastModifiedBy>Marcio Neris</cp:lastModifiedBy>
  <cp:revision>4</cp:revision>
  <dcterms:created xsi:type="dcterms:W3CDTF">2019-08-19T10:53:39Z</dcterms:created>
  <dcterms:modified xsi:type="dcterms:W3CDTF">2019-08-19T11:37:53Z</dcterms:modified>
</cp:coreProperties>
</file>