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3655034-DEE9-4451-BA09-7D4B727BD803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9C1D873-5252-46C5-83AD-DE8CCF59D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78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5034-DEE9-4451-BA09-7D4B727BD803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1D873-5252-46C5-83AD-DE8CCF59D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70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5034-DEE9-4451-BA09-7D4B727BD803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1D873-5252-46C5-83AD-DE8CCF59D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123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5034-DEE9-4451-BA09-7D4B727BD803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1D873-5252-46C5-83AD-DE8CCF59DA2B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9304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5034-DEE9-4451-BA09-7D4B727BD803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1D873-5252-46C5-83AD-DE8CCF59D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884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5034-DEE9-4451-BA09-7D4B727BD803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1D873-5252-46C5-83AD-DE8CCF59D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314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5034-DEE9-4451-BA09-7D4B727BD803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1D873-5252-46C5-83AD-DE8CCF59D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940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5034-DEE9-4451-BA09-7D4B727BD803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1D873-5252-46C5-83AD-DE8CCF59D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564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5034-DEE9-4451-BA09-7D4B727BD803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1D873-5252-46C5-83AD-DE8CCF59D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13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5034-DEE9-4451-BA09-7D4B727BD803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1D873-5252-46C5-83AD-DE8CCF59D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94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5034-DEE9-4451-BA09-7D4B727BD803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1D873-5252-46C5-83AD-DE8CCF59D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97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5034-DEE9-4451-BA09-7D4B727BD803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1D873-5252-46C5-83AD-DE8CCF59D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78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5034-DEE9-4451-BA09-7D4B727BD803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1D873-5252-46C5-83AD-DE8CCF59D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46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5034-DEE9-4451-BA09-7D4B727BD803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1D873-5252-46C5-83AD-DE8CCF59D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6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5034-DEE9-4451-BA09-7D4B727BD803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1D873-5252-46C5-83AD-DE8CCF59D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92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5034-DEE9-4451-BA09-7D4B727BD803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1D873-5252-46C5-83AD-DE8CCF59D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9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5034-DEE9-4451-BA09-7D4B727BD803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1D873-5252-46C5-83AD-DE8CCF59D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35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55034-DEE9-4451-BA09-7D4B727BD803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1D873-5252-46C5-83AD-DE8CCF59D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764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3348-47A2-4C00-B3C1-0A5060BEB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389" y="619848"/>
            <a:ext cx="6262854" cy="2971801"/>
          </a:xfrm>
        </p:spPr>
        <p:txBody>
          <a:bodyPr/>
          <a:lstStyle/>
          <a:p>
            <a:r>
              <a:rPr lang="hr-HR" dirty="0"/>
              <a:t>Klasifikacija pitkosti vode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4AF2E-A0A9-4377-AF86-8C3D7E187E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r>
              <a:rPr lang="hr-HR" dirty="0"/>
              <a:t>Ivan Bačić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90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1347-FB32-4102-B0F9-5C490D50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Rezultati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9D29-EE80-407A-A92F-0417434F1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3783514" cy="3541714"/>
          </a:xfrm>
        </p:spPr>
        <p:txBody>
          <a:bodyPr/>
          <a:lstStyle/>
          <a:p>
            <a:r>
              <a:rPr lang="hr-HR" dirty="0"/>
              <a:t>Logistic Regression : 0.51</a:t>
            </a:r>
          </a:p>
          <a:p>
            <a:endParaRPr lang="hr-HR" dirty="0"/>
          </a:p>
          <a:p>
            <a:r>
              <a:rPr lang="hr-HR" dirty="0"/>
              <a:t>K-NN : 0.78</a:t>
            </a:r>
          </a:p>
          <a:p>
            <a:endParaRPr lang="hr-HR" dirty="0"/>
          </a:p>
          <a:p>
            <a:r>
              <a:rPr lang="hr-HR" dirty="0"/>
              <a:t>Random Forest : 0.86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23BCFB-6F1A-4D9B-ABDF-95D4F61FBF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611" y="3362650"/>
            <a:ext cx="4955256" cy="227037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A556FFE-2BD8-475F-9771-0818CBC1A727}"/>
              </a:ext>
            </a:extLst>
          </p:cNvPr>
          <p:cNvSpPr txBox="1">
            <a:spLocks/>
          </p:cNvSpPr>
          <p:nvPr/>
        </p:nvSpPr>
        <p:spPr>
          <a:xfrm>
            <a:off x="7149181" y="2091312"/>
            <a:ext cx="378351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Random forest preciznost po klasama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903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1054-5F6A-48FA-99F9-9A81DD23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Testni podaci Zagreb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D0DD8D-31E0-491B-A793-684DD15B33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23182" y="2249487"/>
            <a:ext cx="6842760" cy="139923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16BA6C-8419-4B45-BA06-B4624096CF2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61389" y="4037174"/>
            <a:ext cx="3518300" cy="183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03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58BF-2AAB-4319-AAFF-40A133F5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HVALA NA PAŽNJI!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59B38-F91C-421F-A1A7-52A710D3C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01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07B6-E2C7-4CD6-9EFA-64E7F0D2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NADZIRANO UČENJE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C5098-7022-4700-9C63-F57846657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Podaci</a:t>
            </a:r>
          </a:p>
          <a:p>
            <a:endParaRPr lang="hr-HR" dirty="0"/>
          </a:p>
          <a:p>
            <a:r>
              <a:rPr lang="hr-HR" dirty="0"/>
              <a:t>Regresija</a:t>
            </a:r>
          </a:p>
          <a:p>
            <a:endParaRPr lang="hr-HR" dirty="0"/>
          </a:p>
          <a:p>
            <a:r>
              <a:rPr lang="hr-HR" dirty="0"/>
              <a:t>Klasifikacija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104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443A-EFE6-4EE9-BBB5-E047A0DE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Logistička regresija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6CECE-8B35-4ADB-AF30-F58A7F597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Regresija kao klasifikator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51E20-90E2-4DD8-B8B2-07BFE9F1C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960" y="3100387"/>
            <a:ext cx="2971800" cy="657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F46B0F-BC7A-4116-948F-151E2528686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73052" y="2097088"/>
            <a:ext cx="6074359" cy="407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9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47F31-4C26-461C-B58F-E95A7F15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K-NN klasifikacija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CCDDA-6950-4557-AE70-8C36C4C24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Neparametarska metoda</a:t>
            </a:r>
          </a:p>
          <a:p>
            <a:endParaRPr lang="hr-HR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049C98-553D-4ABE-B549-6FF6C47884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41485" y="1593683"/>
            <a:ext cx="4798178" cy="419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4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1979-C456-4FE6-8341-B1F54165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Algoritam slučajne šume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38F33-62E6-481A-B979-F91C0F498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Stabla odlučivanja</a:t>
            </a:r>
          </a:p>
          <a:p>
            <a:endParaRPr lang="hr-HR" dirty="0"/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Podjela podataka za treniranje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B1199D-AA60-4711-BC6C-9F98B9FFA5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47548" y="1921193"/>
            <a:ext cx="6016958" cy="387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1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791A-6BC8-4CEF-9C0B-EAD39B6A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Skup podataka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E6DE3-F58D-4224-9004-E33DB83333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lvl="0" indent="-342900">
              <a:spcAft>
                <a:spcPts val="900"/>
              </a:spcAft>
              <a:tabLst>
                <a:tab pos="457200" algn="l"/>
              </a:tabLst>
            </a:pPr>
            <a:endParaRPr lang="en-GB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B0B89-0960-4A7E-A11C-FD48E227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249486"/>
            <a:ext cx="9905998" cy="3541714"/>
          </a:xfrm>
        </p:spPr>
        <p:txBody>
          <a:bodyPr>
            <a:normAutofit/>
          </a:bodyPr>
          <a:lstStyle/>
          <a:p>
            <a:r>
              <a:rPr lang="hr-HR" dirty="0"/>
              <a:t>10 parametara</a:t>
            </a:r>
          </a:p>
          <a:p>
            <a:endParaRPr lang="hr-HR" dirty="0"/>
          </a:p>
          <a:p>
            <a:r>
              <a:rPr lang="hr-HR" dirty="0"/>
              <a:t>Nepostojući podaci</a:t>
            </a:r>
          </a:p>
          <a:p>
            <a:endParaRPr lang="hr-HR" dirty="0"/>
          </a:p>
          <a:p>
            <a:r>
              <a:rPr lang="hr-HR" dirty="0"/>
              <a:t>Omjer klasa</a:t>
            </a:r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1F8077-A0B9-4B86-A2D5-DE7BA4F44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774" y="2697769"/>
            <a:ext cx="7891602" cy="354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2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4069-7FF1-479F-BB53-68668C23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Korelacija između parametara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7CDBB-A752-44CD-AD01-742734F56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D18AA3-FEE0-40B4-86A5-05FBE1382AE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84" y="2013285"/>
            <a:ext cx="7582316" cy="45250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3172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447B-C2ED-4799-930D-716F39B63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Biblioteke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D01FD-64D8-4434-911F-65B7D1DE1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Sklearn</a:t>
            </a:r>
          </a:p>
          <a:p>
            <a:endParaRPr lang="hr-HR" dirty="0"/>
          </a:p>
          <a:p>
            <a:r>
              <a:rPr lang="hr-HR" dirty="0"/>
              <a:t>Matplotlib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963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A5FA-0744-4FD2-9CFB-5074EE06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Parametri modela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CFE36-F867-4A8F-8481-153E8F5FF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8956E-B227-4349-8E75-4DC5BB570A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2" y="1583740"/>
            <a:ext cx="9366167" cy="39899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8E3071-58EE-4C34-AA45-0AAF2271EBA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5762624"/>
            <a:ext cx="6606925" cy="694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262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142</TotalTime>
  <Words>69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Tw Cen MT</vt:lpstr>
      <vt:lpstr>Circuit</vt:lpstr>
      <vt:lpstr>Klasifikacija pitkosti vode</vt:lpstr>
      <vt:lpstr>NADZIRANO UČENJE</vt:lpstr>
      <vt:lpstr>Logistička regresija </vt:lpstr>
      <vt:lpstr>K-NN klasifikacija</vt:lpstr>
      <vt:lpstr>Algoritam slučajne šume</vt:lpstr>
      <vt:lpstr>Skup podataka</vt:lpstr>
      <vt:lpstr>Korelacija između parametara</vt:lpstr>
      <vt:lpstr>Biblioteke</vt:lpstr>
      <vt:lpstr>Parametri modela</vt:lpstr>
      <vt:lpstr>Rezultati</vt:lpstr>
      <vt:lpstr>Testni podaci Zagreb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Klasifikacija pitkosti vode</dc:title>
  <dc:creator>Ivan Bacic</dc:creator>
  <cp:lastModifiedBy>Ivan Bacic</cp:lastModifiedBy>
  <cp:revision>57</cp:revision>
  <dcterms:created xsi:type="dcterms:W3CDTF">2021-08-21T10:53:15Z</dcterms:created>
  <dcterms:modified xsi:type="dcterms:W3CDTF">2021-09-03T21:15:29Z</dcterms:modified>
</cp:coreProperties>
</file>