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0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2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30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8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1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4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6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8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5034-DEE9-4451-BA09-7D4B727BD80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D873-5252-46C5-83AD-DE8CCF59D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6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348-47A2-4C00-B3C1-0A5060BE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619848"/>
            <a:ext cx="6262854" cy="2971801"/>
          </a:xfrm>
        </p:spPr>
        <p:txBody>
          <a:bodyPr/>
          <a:lstStyle/>
          <a:p>
            <a:r>
              <a:rPr lang="hr-HR" dirty="0"/>
              <a:t>Klasifikacija pitkosti vode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AF2E-A0A9-4377-AF86-8C3D7E187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Ivan Bačić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1347-FB32-4102-B0F9-5C490D50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9D29-EE80-407A-A92F-0417434F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83514" cy="3541714"/>
          </a:xfrm>
        </p:spPr>
        <p:txBody>
          <a:bodyPr/>
          <a:lstStyle/>
          <a:p>
            <a:r>
              <a:rPr lang="hr-HR" dirty="0"/>
              <a:t>Logistic Regression : 0.51</a:t>
            </a:r>
          </a:p>
          <a:p>
            <a:endParaRPr lang="hr-HR" dirty="0"/>
          </a:p>
          <a:p>
            <a:r>
              <a:rPr lang="hr-HR" dirty="0"/>
              <a:t>K-NN : 0.78</a:t>
            </a:r>
          </a:p>
          <a:p>
            <a:endParaRPr lang="hr-HR" dirty="0"/>
          </a:p>
          <a:p>
            <a:r>
              <a:rPr lang="hr-HR" dirty="0"/>
              <a:t>Random Forest : 0.86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3BCFB-6F1A-4D9B-ABDF-95D4F61FBF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11" y="3362650"/>
            <a:ext cx="4955256" cy="2270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56FFE-2BD8-475F-9771-0818CBC1A727}"/>
              </a:ext>
            </a:extLst>
          </p:cNvPr>
          <p:cNvSpPr txBox="1">
            <a:spLocks/>
          </p:cNvSpPr>
          <p:nvPr/>
        </p:nvSpPr>
        <p:spPr>
          <a:xfrm>
            <a:off x="7149181" y="2091312"/>
            <a:ext cx="378351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Random forest preciznost po klasama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8BF-2AAB-4319-AAFF-40A133F5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HVALA NA PAŽNJI!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9B38-F91C-421F-A1A7-52A710D3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07B6-E2C7-4CD6-9EFA-64E7F0D2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NADZIRANO UČENJE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5098-7022-4700-9C63-F5784665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  <a:p>
            <a:endParaRPr lang="hr-HR" dirty="0"/>
          </a:p>
          <a:p>
            <a:r>
              <a:rPr lang="hr-HR" dirty="0"/>
              <a:t>Regresija</a:t>
            </a:r>
          </a:p>
          <a:p>
            <a:endParaRPr lang="hr-HR" dirty="0"/>
          </a:p>
          <a:p>
            <a:r>
              <a:rPr lang="hr-HR" dirty="0"/>
              <a:t>Klasifikacija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0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443A-EFE6-4EE9-BBB5-E047A0D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Logistička regresija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CECE-8B35-4ADB-AF30-F58A7F59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Regresija kao klasifikator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51E20-90E2-4DD8-B8B2-07BFE9F1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60" y="3100387"/>
            <a:ext cx="29718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46B0F-BC7A-4116-948F-151E252868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3052" y="2097088"/>
            <a:ext cx="6074359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F31-4C26-461C-B58F-E95A7F15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K-NN klasifikacija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CDDA-6950-4557-AE70-8C36C4C2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Neparametarska metoda</a:t>
            </a:r>
          </a:p>
          <a:p>
            <a:endParaRPr lang="hr-H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9C98-553D-4ABE-B549-6FF6C47884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1485" y="1593683"/>
            <a:ext cx="4798178" cy="41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79-C456-4FE6-8341-B1F54165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slučajne šume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8F33-62E6-481A-B979-F91C0F49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Stabla odlučivanja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Podjela podataka za treniranje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1199D-AA60-4711-BC6C-9F98B9FFA5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47548" y="1921193"/>
            <a:ext cx="6016958" cy="38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791A-6BC8-4CEF-9C0B-EAD39B6A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6DE3-F58D-4224-9004-E33DB8333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900"/>
              </a:spcAft>
              <a:tabLst>
                <a:tab pos="457200" algn="l"/>
              </a:tabLst>
            </a:pPr>
            <a:endParaRPr lang="en-GB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0B89-0960-4A7E-A11C-FD48E227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249486"/>
            <a:ext cx="9905998" cy="3541714"/>
          </a:xfrm>
        </p:spPr>
        <p:txBody>
          <a:bodyPr>
            <a:normAutofit/>
          </a:bodyPr>
          <a:lstStyle/>
          <a:p>
            <a:r>
              <a:rPr lang="hr-HR" dirty="0"/>
              <a:t>10 parametara</a:t>
            </a:r>
          </a:p>
          <a:p>
            <a:endParaRPr lang="hr-HR" dirty="0"/>
          </a:p>
          <a:p>
            <a:r>
              <a:rPr lang="hr-HR" dirty="0"/>
              <a:t>Nepostojući podaci</a:t>
            </a:r>
          </a:p>
          <a:p>
            <a:endParaRPr lang="hr-HR" dirty="0"/>
          </a:p>
          <a:p>
            <a:r>
              <a:rPr lang="hr-HR" dirty="0"/>
              <a:t>Omjer klasa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F8077-A0B9-4B86-A2D5-DE7BA4F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74" y="2697769"/>
            <a:ext cx="7891602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2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069-7FF1-479F-BB53-68668C2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Korelacija između parametara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CDBB-A752-44CD-AD01-742734F5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8AA3-FEE0-40B4-86A5-05FBE1382A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4" y="2013285"/>
            <a:ext cx="7582316" cy="452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17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47B-C2ED-4799-930D-716F39B6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Biblioteke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01FD-64D8-4434-911F-65B7D1DE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Sklearn</a:t>
            </a:r>
          </a:p>
          <a:p>
            <a:endParaRPr lang="hr-HR" dirty="0"/>
          </a:p>
          <a:p>
            <a:r>
              <a:rPr lang="hr-HR" dirty="0"/>
              <a:t>Matplotlib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6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5FA-0744-4FD2-9CFB-5074EE06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Parametri modela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FE36-F867-4A8F-8481-153E8F5F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956E-B227-4349-8E75-4DC5BB570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583740"/>
            <a:ext cx="9366167" cy="3989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E3071-58EE-4C34-AA45-0AAF2271EB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5762624"/>
            <a:ext cx="6606925" cy="694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6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66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Klasifikacija pitkosti vode</vt:lpstr>
      <vt:lpstr>NADZIRANO UČENJE</vt:lpstr>
      <vt:lpstr>Logistička regresija </vt:lpstr>
      <vt:lpstr>K-NN klasifikacija</vt:lpstr>
      <vt:lpstr>Algoritam slučajne šume</vt:lpstr>
      <vt:lpstr>Skup podataka</vt:lpstr>
      <vt:lpstr>Korelacija između parametara</vt:lpstr>
      <vt:lpstr>Biblioteke</vt:lpstr>
      <vt:lpstr>Parametri modela</vt:lpstr>
      <vt:lpstr>Rezultati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pitkosti vode</dc:title>
  <dc:creator>Ivan Bacic</dc:creator>
  <cp:lastModifiedBy>Ivan Bacic</cp:lastModifiedBy>
  <cp:revision>53</cp:revision>
  <dcterms:created xsi:type="dcterms:W3CDTF">2021-08-21T10:53:15Z</dcterms:created>
  <dcterms:modified xsi:type="dcterms:W3CDTF">2021-08-21T17:02:57Z</dcterms:modified>
</cp:coreProperties>
</file>