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80" r:id="rId4"/>
    <p:sldId id="273" r:id="rId5"/>
    <p:sldId id="274" r:id="rId6"/>
    <p:sldId id="277" r:id="rId7"/>
    <p:sldId id="278" r:id="rId8"/>
    <p:sldId id="275" r:id="rId9"/>
    <p:sldId id="279" r:id="rId10"/>
    <p:sldId id="272" r:id="rId11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3" d="100"/>
          <a:sy n="203" d="100"/>
        </p:scale>
        <p:origin x="59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DC781AD-0CB1-434A-948A-7D6BD352ED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81D5CA-8FD0-4E1C-81BC-F35E4FFBF1F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D1923CE-CBA0-495A-AF1E-3771696A3C51}" type="datetimeFigureOut">
              <a:rPr lang="de-DE"/>
              <a:pPr>
                <a:defRPr/>
              </a:pPr>
              <a:t>09.10.2021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B6D9492D-4D0E-429D-A1B6-A5AB17BE07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82F5AAE5-1109-4D36-9048-23CABBE7E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87F0E6-E5B6-4E33-9E6B-65B3D4FFF6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1E59E4-0B94-428A-A5DE-843D387FCD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349B274-A7DC-4058-8681-A02B3CAE87A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9B274-A7DC-4058-8681-A02B3CAE87AB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50310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9B274-A7DC-4058-8681-A02B3CAE87AB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615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schmales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vbdrive1.vb.htw-berlin.de\home$\lochner\Eigene Dateien\Desktop\Logos HTW\Q04_HTW_Berlin_Logo_quer_pos_FARBIG_RGB.jpg">
            <a:extLst>
              <a:ext uri="{FF2B5EF4-FFF2-40B4-BE49-F238E27FC236}">
                <a16:creationId xmlns:a16="http://schemas.microsoft.com/office/drawing/2014/main" id="{7B231617-2F16-466D-A73C-08781D84A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4484688"/>
            <a:ext cx="1533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20000" y="3143331"/>
            <a:ext cx="7740432" cy="505222"/>
          </a:xfr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-5610"/>
            <a:ext cx="9144000" cy="1798638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itel 11"/>
          <p:cNvSpPr>
            <a:spLocks noGrp="1"/>
          </p:cNvSpPr>
          <p:nvPr>
            <p:ph type="title"/>
          </p:nvPr>
        </p:nvSpPr>
        <p:spPr>
          <a:xfrm>
            <a:off x="720000" y="2602923"/>
            <a:ext cx="7740432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Datumsplatzhalter 8">
            <a:extLst>
              <a:ext uri="{FF2B5EF4-FFF2-40B4-BE49-F238E27FC236}">
                <a16:creationId xmlns:a16="http://schemas.microsoft.com/office/drawing/2014/main" id="{4CC55D26-84B9-45BC-902F-C035740988C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20725" y="4481513"/>
            <a:ext cx="1824038" cy="273050"/>
          </a:xfrm>
        </p:spPr>
        <p:txBody>
          <a:bodyPr/>
          <a:lstStyle>
            <a:lvl1pPr algn="l">
              <a:defRPr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ußzeilenplatzhalter 9">
            <a:extLst>
              <a:ext uri="{FF2B5EF4-FFF2-40B4-BE49-F238E27FC236}">
                <a16:creationId xmlns:a16="http://schemas.microsoft.com/office/drawing/2014/main" id="{A27551B6-D8EF-46D1-B597-12ACCEBB85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20725" y="2130425"/>
            <a:ext cx="6946900" cy="274638"/>
          </a:xfrm>
        </p:spPr>
        <p:txBody>
          <a:bodyPr/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51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03D1E19E-BD20-4646-99A7-FB7E08089C33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9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D4430B43-0FBC-4F18-A70D-C1C880863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abellenplatzhalter 6"/>
          <p:cNvSpPr>
            <a:spLocks noGrp="1"/>
          </p:cNvSpPr>
          <p:nvPr>
            <p:ph type="tbl" sz="quarter" idx="19"/>
          </p:nvPr>
        </p:nvSpPr>
        <p:spPr>
          <a:xfrm>
            <a:off x="719138" y="1563688"/>
            <a:ext cx="4683125" cy="2935287"/>
          </a:xfrm>
        </p:spPr>
        <p:txBody>
          <a:bodyPr rtlCol="0">
            <a:noAutofit/>
          </a:bodyPr>
          <a:lstStyle>
            <a:lvl1pPr>
              <a:defRPr baseline="0"/>
            </a:lvl1pPr>
          </a:lstStyle>
          <a:p>
            <a:pPr lvl="0"/>
            <a:r>
              <a:rPr lang="de-DE" noProof="0"/>
              <a:t>Tabelle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40E63158-BE57-4F34-AA2F-808E2C3D522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5291BB5D-2EAD-4293-9EEB-180B24F6537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13" name="Foliennummernplatzhalter 8">
            <a:extLst>
              <a:ext uri="{FF2B5EF4-FFF2-40B4-BE49-F238E27FC236}">
                <a16:creationId xmlns:a16="http://schemas.microsoft.com/office/drawing/2014/main" id="{719DD2CE-3556-417D-8BE1-63693F80CF7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3DC4A16E-B411-40B4-848F-7BBF2622337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92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4B20327-3495-4A9D-9399-C33A5A49DC8B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8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028521E7-5220-46A5-BEDC-B0319D137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grammplatzhalter 3"/>
          <p:cNvSpPr>
            <a:spLocks noGrp="1"/>
          </p:cNvSpPr>
          <p:nvPr>
            <p:ph type="chart" sz="quarter" idx="20"/>
          </p:nvPr>
        </p:nvSpPr>
        <p:spPr>
          <a:xfrm>
            <a:off x="728663" y="1563688"/>
            <a:ext cx="4673600" cy="2935287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lvl="0"/>
            <a:r>
              <a:rPr lang="de-DE" noProof="0"/>
              <a:t>Diagramm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94D30EF0-228D-4E91-A808-98522C201902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5">
            <a:extLst>
              <a:ext uri="{FF2B5EF4-FFF2-40B4-BE49-F238E27FC236}">
                <a16:creationId xmlns:a16="http://schemas.microsoft.com/office/drawing/2014/main" id="{14C8A336-1FD3-46E0-9A14-D2B60061283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F0C43B49-8C5D-4C50-85DE-66F7B146AF4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C5AE0047-77B0-4F9B-9011-5CB4138E327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92405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en &amp;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48A5D3B5-696E-4CD0-9226-8846CD07130A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15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49C20ACA-3C08-471C-845A-74F0CEE7F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94475" y="1497200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 baseline="0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794475" y="2077174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794475" y="2657148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794475" y="3237122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794475" y="3817094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4642339" y="1491630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3"/>
          </p:nvPr>
        </p:nvSpPr>
        <p:spPr>
          <a:xfrm>
            <a:off x="4642339" y="2071604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4642339" y="2651578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5"/>
          </p:nvPr>
        </p:nvSpPr>
        <p:spPr>
          <a:xfrm>
            <a:off x="4642339" y="3231552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26"/>
          </p:nvPr>
        </p:nvSpPr>
        <p:spPr>
          <a:xfrm>
            <a:off x="4642339" y="3811524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Datumsplatzhalter 2">
            <a:extLst>
              <a:ext uri="{FF2B5EF4-FFF2-40B4-BE49-F238E27FC236}">
                <a16:creationId xmlns:a16="http://schemas.microsoft.com/office/drawing/2014/main" id="{1E26E667-B288-4B22-8D41-D3666A7A28F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" name="Fußzeilenplatzhalter 3">
            <a:extLst>
              <a:ext uri="{FF2B5EF4-FFF2-40B4-BE49-F238E27FC236}">
                <a16:creationId xmlns:a16="http://schemas.microsoft.com/office/drawing/2014/main" id="{8075B9B9-EAD7-4B74-A53C-F3D13E3520EF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27" name="Foliennummernplatzhalter 4">
            <a:extLst>
              <a:ext uri="{FF2B5EF4-FFF2-40B4-BE49-F238E27FC236}">
                <a16:creationId xmlns:a16="http://schemas.microsoft.com/office/drawing/2014/main" id="{9691526A-BBAF-4819-9C51-A447396FBB2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/>
            </a:lvl1pPr>
          </a:lstStyle>
          <a:p>
            <a:fld id="{0AA42276-40B6-4F06-B71D-08FD689AD19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1242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3381891-7243-4504-82CC-34E1A9F49760}"/>
              </a:ext>
            </a:extLst>
          </p:cNvPr>
          <p:cNvSpPr/>
          <p:nvPr/>
        </p:nvSpPr>
        <p:spPr>
          <a:xfrm>
            <a:off x="719138" y="552450"/>
            <a:ext cx="7740650" cy="37592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FD28EFE-2359-4358-AC3C-F30569C915B7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7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5F716171-3C52-4DEF-A4BA-FE2255F71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\\vbdrive1.vb.htw-berlin.de\home$\lochner\Eigene Dateien\Desktop\HTW_Berlin_PowerPoint_Anfuehrungszeichen_gruen.png">
            <a:extLst>
              <a:ext uri="{FF2B5EF4-FFF2-40B4-BE49-F238E27FC236}">
                <a16:creationId xmlns:a16="http://schemas.microsoft.com/office/drawing/2014/main" id="{F7BB93A2-23BD-4C3F-BDC8-0CD50DD64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438" y="566738"/>
            <a:ext cx="877887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2974801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1">
            <a:extLst>
              <a:ext uri="{FF2B5EF4-FFF2-40B4-BE49-F238E27FC236}">
                <a16:creationId xmlns:a16="http://schemas.microsoft.com/office/drawing/2014/main" id="{6B26F9B6-4361-4D40-8A4E-37608C42909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2">
            <a:extLst>
              <a:ext uri="{FF2B5EF4-FFF2-40B4-BE49-F238E27FC236}">
                <a16:creationId xmlns:a16="http://schemas.microsoft.com/office/drawing/2014/main" id="{1906FB14-1B79-4F12-99A5-13CB7181D06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11" name="Foliennummernplatzhalter 3">
            <a:extLst>
              <a:ext uri="{FF2B5EF4-FFF2-40B4-BE49-F238E27FC236}">
                <a16:creationId xmlns:a16="http://schemas.microsoft.com/office/drawing/2014/main" id="{3CD23F72-1B7F-467C-BAF6-0A460C4CABB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20C1753E-C48C-408D-A617-7663C1B6996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9718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grü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D8BD26C-F57A-471F-ABB7-02B79C53EF28}"/>
              </a:ext>
            </a:extLst>
          </p:cNvPr>
          <p:cNvSpPr/>
          <p:nvPr/>
        </p:nvSpPr>
        <p:spPr>
          <a:xfrm>
            <a:off x="719138" y="546100"/>
            <a:ext cx="7734300" cy="3776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0A2C329-B246-4F50-8A4E-4D4FF94ECF14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7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E5333122-2993-47EA-915D-DFA42887F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\\vbdrive1.vb.htw-berlin.de\home$\lochner\Eigene Dateien\Desktop\HTW_Berlin_PowerPoint_Anfuehrungszeichen_weiss.png">
            <a:extLst>
              <a:ext uri="{FF2B5EF4-FFF2-40B4-BE49-F238E27FC236}">
                <a16:creationId xmlns:a16="http://schemas.microsoft.com/office/drawing/2014/main" id="{A9759A80-AE7D-49DB-9765-18D598EED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25" y="552450"/>
            <a:ext cx="89535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2978920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1">
            <a:extLst>
              <a:ext uri="{FF2B5EF4-FFF2-40B4-BE49-F238E27FC236}">
                <a16:creationId xmlns:a16="http://schemas.microsoft.com/office/drawing/2014/main" id="{58E26D2C-3755-42E2-A515-1F8CC0C79C2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267D3EB0-56D7-4BC5-9509-5C79569DAF0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12" name="Foliennummernplatzhalter 4">
            <a:extLst>
              <a:ext uri="{FF2B5EF4-FFF2-40B4-BE49-F238E27FC236}">
                <a16:creationId xmlns:a16="http://schemas.microsoft.com/office/drawing/2014/main" id="{40D4C4F1-7E98-4440-B9CA-AA41D4AFDF6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D83E636B-9E5A-446B-A141-4F3604301AC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2099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491D3D0-8B65-4BF2-A5C9-AD016E3ABEE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0A59375-FD94-4151-BED1-B43446F69BEA}"/>
              </a:ext>
            </a:extLst>
          </p:cNvPr>
          <p:cNvSpPr txBox="1"/>
          <p:nvPr/>
        </p:nvSpPr>
        <p:spPr>
          <a:xfrm>
            <a:off x="3440113" y="4424363"/>
            <a:ext cx="2263775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  <a:cs typeface="+mn-cs"/>
              </a:rPr>
              <a:t>www.htw-berlin.de</a:t>
            </a:r>
          </a:p>
        </p:txBody>
      </p:sp>
      <p:pic>
        <p:nvPicPr>
          <p:cNvPr id="4" name="Picture 5" descr="\\vbdrive1.vb.htw-berlin.de\home$\lochner\Eigene Dateien\Desktop\Logos HTW\Q17_HTW_Berlin_Logo_quer_neg_SW_RGB.png">
            <a:extLst>
              <a:ext uri="{FF2B5EF4-FFF2-40B4-BE49-F238E27FC236}">
                <a16:creationId xmlns:a16="http://schemas.microsoft.com/office/drawing/2014/main" id="{6B144E79-8DD9-474D-AE66-3F95ACF32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2308225"/>
            <a:ext cx="2193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95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Bild 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vbdrive1.vb.htw-berlin.de\home$\lochner\Eigene Dateien\Desktop\Logos HTW\Q04_HTW_Berlin_Logo_quer_pos_FARBIG_RGB.jpg">
            <a:extLst>
              <a:ext uri="{FF2B5EF4-FFF2-40B4-BE49-F238E27FC236}">
                <a16:creationId xmlns:a16="http://schemas.microsoft.com/office/drawing/2014/main" id="{9E1DBAAB-B96D-4D8E-98AD-0EB15462E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4484688"/>
            <a:ext cx="1533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63694" y="1944603"/>
            <a:ext cx="5077888" cy="1006921"/>
          </a:xfrm>
          <a:noFill/>
        </p:spPr>
        <p:txBody>
          <a:bodyPr>
            <a:noAutofit/>
          </a:bodyPr>
          <a:lstStyle>
            <a:lvl1pPr marL="0" indent="0" algn="l">
              <a:lnSpc>
                <a:spcPts val="3700"/>
              </a:lnSpc>
              <a:buNone/>
              <a:defRPr sz="2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563653" y="1381808"/>
            <a:ext cx="5072905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65463" cy="51435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8">
            <a:extLst>
              <a:ext uri="{FF2B5EF4-FFF2-40B4-BE49-F238E27FC236}">
                <a16:creationId xmlns:a16="http://schemas.microsoft.com/office/drawing/2014/main" id="{ADB1912B-1267-4BB7-BB55-B1D1FA4A1DB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589338" y="4481513"/>
            <a:ext cx="2133600" cy="273050"/>
          </a:xfrm>
        </p:spPr>
        <p:txBody>
          <a:bodyPr/>
          <a:lstStyle>
            <a:lvl1pPr algn="l">
              <a:defRPr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ußzeilenplatzhalter 9">
            <a:extLst>
              <a:ext uri="{FF2B5EF4-FFF2-40B4-BE49-F238E27FC236}">
                <a16:creationId xmlns:a16="http://schemas.microsoft.com/office/drawing/2014/main" id="{43C460A4-014D-4E84-87B6-CCDD2D26815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578225" y="874713"/>
            <a:ext cx="5057775" cy="273050"/>
          </a:xfrm>
        </p:spPr>
        <p:txBody>
          <a:bodyPr/>
          <a:lstStyle>
            <a:lvl1pPr algn="l">
              <a:defRPr sz="11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47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vbdrive1.vb.htw-berlin.de\home$\lochner\Eigene Dateien\Desktop\Logos HTW\Q04_HTW_Berlin_Logo_quer_pos_FARBIG_RGB.jpg">
            <a:extLst>
              <a:ext uri="{FF2B5EF4-FFF2-40B4-BE49-F238E27FC236}">
                <a16:creationId xmlns:a16="http://schemas.microsoft.com/office/drawing/2014/main" id="{13FC9E1C-8AD3-4CDA-8393-A97EFEBAB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4484688"/>
            <a:ext cx="1533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720000" y="2073878"/>
            <a:ext cx="7607078" cy="1073936"/>
          </a:xfrm>
        </p:spPr>
        <p:txBody>
          <a:bodyPr>
            <a:noAutofit/>
          </a:bodyPr>
          <a:lstStyle>
            <a:lvl1pPr marL="0" indent="0" algn="l">
              <a:buNone/>
              <a:defRPr sz="36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Titel 11"/>
          <p:cNvSpPr>
            <a:spLocks noGrp="1"/>
          </p:cNvSpPr>
          <p:nvPr>
            <p:ph type="title"/>
          </p:nvPr>
        </p:nvSpPr>
        <p:spPr>
          <a:xfrm>
            <a:off x="720000" y="1533471"/>
            <a:ext cx="7596416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600" b="1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ußzeilenplatzhalter 9">
            <a:extLst>
              <a:ext uri="{FF2B5EF4-FFF2-40B4-BE49-F238E27FC236}">
                <a16:creationId xmlns:a16="http://schemas.microsoft.com/office/drawing/2014/main" id="{494E46D4-EC47-4945-AD05-1B15DE43A5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725" y="1060450"/>
            <a:ext cx="7580313" cy="274638"/>
          </a:xfrm>
        </p:spPr>
        <p:txBody>
          <a:bodyPr/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6" name="Datumsplatzhalter 8">
            <a:extLst>
              <a:ext uri="{FF2B5EF4-FFF2-40B4-BE49-F238E27FC236}">
                <a16:creationId xmlns:a16="http://schemas.microsoft.com/office/drawing/2014/main" id="{3612AD8C-C21D-4C4E-8DD2-6ADF535AB00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20725" y="4481513"/>
            <a:ext cx="1990725" cy="273050"/>
          </a:xfrm>
        </p:spPr>
        <p:txBody>
          <a:bodyPr/>
          <a:lstStyle>
            <a:lvl1pPr algn="l">
              <a:defRPr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97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32B3E6D-81DF-4335-A48E-461A6A2B8A9A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B0A5A97A-0EE5-4CEB-9277-FEB5D7F20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627614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8000"/>
            <a:ext cx="5238408" cy="2209360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8">
            <a:extLst>
              <a:ext uri="{FF2B5EF4-FFF2-40B4-BE49-F238E27FC236}">
                <a16:creationId xmlns:a16="http://schemas.microsoft.com/office/drawing/2014/main" id="{A3E236AF-E82A-4E33-A740-9E558ABECC1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ußzeilenplatzhalter 9">
            <a:extLst>
              <a:ext uri="{FF2B5EF4-FFF2-40B4-BE49-F238E27FC236}">
                <a16:creationId xmlns:a16="http://schemas.microsoft.com/office/drawing/2014/main" id="{F4C87A3D-AA89-4193-A088-A96AB27CCB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8" name="Foliennummernplatzhalter 12">
            <a:extLst>
              <a:ext uri="{FF2B5EF4-FFF2-40B4-BE49-F238E27FC236}">
                <a16:creationId xmlns:a16="http://schemas.microsoft.com/office/drawing/2014/main" id="{B68BEDFD-D755-4DE2-BC65-71385CB60E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3B419AE-30AF-4F64-94EB-E19B7628C77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40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6CBD0C39-A2F0-426C-861A-A58E7346A6E1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8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F8C561B9-DB40-440D-8902-8F5CA3311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420715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6133778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158E910A-5D2B-4EDC-B1BD-4CA4586FB5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5">
            <a:extLst>
              <a:ext uri="{FF2B5EF4-FFF2-40B4-BE49-F238E27FC236}">
                <a16:creationId xmlns:a16="http://schemas.microsoft.com/office/drawing/2014/main" id="{3417A66C-E94B-47AA-9814-9B67F3C3FBC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11" name="Foliennummernplatzhalter 7">
            <a:extLst>
              <a:ext uri="{FF2B5EF4-FFF2-40B4-BE49-F238E27FC236}">
                <a16:creationId xmlns:a16="http://schemas.microsoft.com/office/drawing/2014/main" id="{9C701EF0-C1EB-40AE-A15A-102566D842F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A1A3DE05-4A29-4186-85E7-7492CE9740B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0983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0D6B658-DB69-453A-BD90-05A4E4308BF5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6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BBC1DF15-C8B7-45CB-9291-4AEF95970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7733438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4">
            <a:extLst>
              <a:ext uri="{FF2B5EF4-FFF2-40B4-BE49-F238E27FC236}">
                <a16:creationId xmlns:a16="http://schemas.microsoft.com/office/drawing/2014/main" id="{F0B6DDE6-E2CA-4068-A145-AB09C873D1C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075C8534-2F9A-4FFC-A977-588F28F9A05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9" name="Foliennummernplatzhalter 7">
            <a:extLst>
              <a:ext uri="{FF2B5EF4-FFF2-40B4-BE49-F238E27FC236}">
                <a16:creationId xmlns:a16="http://schemas.microsoft.com/office/drawing/2014/main" id="{57FA4352-0280-40FD-B6AD-3197B61E5E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7F186E9B-5B5C-4754-A663-05843A6E691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395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6D2231F-0E4B-45F8-BA9E-9D9AA8A512B8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8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BBFBA89E-C397-4E79-8A7D-7DB9818E6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19999" y="1548000"/>
            <a:ext cx="50761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6111007" y="1554863"/>
            <a:ext cx="2339975" cy="2952000"/>
          </a:xfrm>
        </p:spPr>
        <p:txBody>
          <a:bodyPr rtlCol="0">
            <a:noAutofit/>
          </a:bodyPr>
          <a:lstStyle>
            <a:lvl1pPr>
              <a:defRPr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727993" y="4287242"/>
            <a:ext cx="5232623" cy="288032"/>
          </a:xfrm>
        </p:spPr>
        <p:txBody>
          <a:bodyPr/>
          <a:lstStyle>
            <a:lvl1pPr algn="r"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EEDDCC32-553C-4457-9B6B-E7E75B1B8C9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5">
            <a:extLst>
              <a:ext uri="{FF2B5EF4-FFF2-40B4-BE49-F238E27FC236}">
                <a16:creationId xmlns:a16="http://schemas.microsoft.com/office/drawing/2014/main" id="{5BE92479-B657-4B6E-A679-59391ADDD48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11" name="Foliennummernplatzhalter 7">
            <a:extLst>
              <a:ext uri="{FF2B5EF4-FFF2-40B4-BE49-F238E27FC236}">
                <a16:creationId xmlns:a16="http://schemas.microsoft.com/office/drawing/2014/main" id="{4A325298-7F91-428F-B7C7-DB1E2F454EF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F6A7E0F9-C57B-4675-BF77-D8C83B38F87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456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8253408-C447-41DF-9454-60F8103A3CF5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8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E8CE66E6-26BF-4A50-AEB9-1BF100A52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347864" y="1548000"/>
            <a:ext cx="5105573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720000" y="1554863"/>
            <a:ext cx="2339975" cy="2952000"/>
          </a:xfrm>
        </p:spPr>
        <p:txBody>
          <a:bodyPr rtlCol="0">
            <a:noAutofit/>
          </a:bodyPr>
          <a:lstStyle>
            <a:lvl1pPr>
              <a:defRPr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3215233" y="4274542"/>
            <a:ext cx="5238205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B55E8020-2FD8-4871-9356-DF8EAF22131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5">
            <a:extLst>
              <a:ext uri="{FF2B5EF4-FFF2-40B4-BE49-F238E27FC236}">
                <a16:creationId xmlns:a16="http://schemas.microsoft.com/office/drawing/2014/main" id="{450BEDE4-E941-43C7-B898-76A603BFD63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7C84F187-2FDE-4D48-A35B-EDE093BF358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BA906498-5BBC-4135-ABFF-72BA9239AAB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0290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5AC8A06-06C3-4DE6-A362-FE0714108FE4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8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04EF70F3-A8AB-4872-9601-2ECF0F51E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719999" y="1554863"/>
            <a:ext cx="4680000" cy="2952000"/>
          </a:xfrm>
        </p:spPr>
        <p:txBody>
          <a:bodyPr rtlCol="0">
            <a:noAutofit/>
          </a:bodyPr>
          <a:lstStyle>
            <a:lvl1pPr>
              <a:defRPr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5580112" y="4299942"/>
            <a:ext cx="2873326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2">
            <a:extLst>
              <a:ext uri="{FF2B5EF4-FFF2-40B4-BE49-F238E27FC236}">
                <a16:creationId xmlns:a16="http://schemas.microsoft.com/office/drawing/2014/main" id="{35051548-1C04-4DEF-A7B3-7D4ABAF21B2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AB6FE903-91E6-4143-9FB3-59C53DFF2BE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48486CEB-3F42-4483-9B28-E32EF4F121B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8979B57F-1E1B-4C6B-83D3-E038ED73F2B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22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>
            <a:extLst>
              <a:ext uri="{FF2B5EF4-FFF2-40B4-BE49-F238E27FC236}">
                <a16:creationId xmlns:a16="http://schemas.microsoft.com/office/drawing/2014/main" id="{440746B1-290F-4855-ACFC-79AF0F36C5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19138" y="1441450"/>
            <a:ext cx="7926387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Ebene 1: Fließtext Variante 1</a:t>
            </a:r>
          </a:p>
          <a:p>
            <a:pPr lvl="1"/>
            <a:r>
              <a:rPr lang="de-DE" altLang="de-DE"/>
              <a:t>Ebene 2: Aufzählung 1</a:t>
            </a:r>
          </a:p>
          <a:p>
            <a:pPr lvl="2"/>
            <a:r>
              <a:rPr lang="de-DE" altLang="de-DE"/>
              <a:t>Ebene 3: Aufzählung 2</a:t>
            </a:r>
          </a:p>
          <a:p>
            <a:pPr lvl="3"/>
            <a:r>
              <a:rPr lang="de-DE" altLang="de-DE"/>
              <a:t>Ebene 4: Aufzählung 3</a:t>
            </a:r>
          </a:p>
          <a:p>
            <a:pPr lvl="4"/>
            <a:r>
              <a:rPr lang="de-DE" altLang="de-DE"/>
              <a:t>Ebene 5: Fließtext Variante 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F64BBD-4FD3-4DCD-AD52-737BD98F0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1063" y="4818063"/>
            <a:ext cx="1098550" cy="2746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dirty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6DEDB4-DBCC-4A2A-B60C-7FCD2318A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538" y="4818063"/>
            <a:ext cx="2303462" cy="2746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0BEA9A1-8FFC-49D8-BBF3-23E641D25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8350" y="65088"/>
            <a:ext cx="693738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BDADB9DF-980D-4343-88B6-05D2876F0960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3000"/>
        <a:buFont typeface="Verdana" panose="020B0604030504040204" pitchFamily="34" charset="0"/>
        <a:buChar char="•"/>
        <a:tabLst>
          <a:tab pos="177800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3000"/>
        <a:buFont typeface="Verdana" panose="020B0604030504040204" pitchFamily="34" charset="0"/>
        <a:buChar char="•"/>
        <a:tabLst>
          <a:tab pos="628650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2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3000"/>
        <a:buFont typeface="Verdana" panose="020B060403050404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b="0" kern="1200">
          <a:solidFill>
            <a:schemeClr val="accent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WA-HTW-GRUPPE10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Untertitel 1">
            <a:extLst>
              <a:ext uri="{FF2B5EF4-FFF2-40B4-BE49-F238E27FC236}">
                <a16:creationId xmlns:a16="http://schemas.microsoft.com/office/drawing/2014/main" id="{E1DE56B4-2B0C-4EA3-97CD-BF3525906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725" y="3143250"/>
            <a:ext cx="7739063" cy="504825"/>
          </a:xfrm>
        </p:spPr>
        <p:txBody>
          <a:bodyPr/>
          <a:lstStyle/>
          <a:p>
            <a:r>
              <a:rPr lang="de-DE" altLang="de-DE" dirty="0"/>
              <a:t>Mobile Programmierung</a:t>
            </a:r>
          </a:p>
        </p:txBody>
      </p:sp>
      <p:sp>
        <p:nvSpPr>
          <p:cNvPr id="17411" name="Bildplatzhalter 4">
            <a:extLst>
              <a:ext uri="{FF2B5EF4-FFF2-40B4-BE49-F238E27FC236}">
                <a16:creationId xmlns:a16="http://schemas.microsoft.com/office/drawing/2014/main" id="{2E3B02D5-EF63-4613-93C5-B83666774137}"/>
              </a:ext>
            </a:extLst>
          </p:cNvPr>
          <p:cNvSpPr>
            <a:spLocks noGrp="1" noTextEdit="1"/>
          </p:cNvSpPr>
          <p:nvPr>
            <p:ph type="pic" sz="quarter" idx="13"/>
          </p:nvPr>
        </p:nvSpPr>
        <p:spPr>
          <a:xfrm>
            <a:off x="0" y="-6350"/>
            <a:ext cx="9144000" cy="1798638"/>
          </a:xfrm>
          <a:solidFill>
            <a:schemeClr val="accent1"/>
          </a:solidFill>
        </p:spPr>
      </p:sp>
      <p:sp>
        <p:nvSpPr>
          <p:cNvPr id="17412" name="Titel 5">
            <a:extLst>
              <a:ext uri="{FF2B5EF4-FFF2-40B4-BE49-F238E27FC236}">
                <a16:creationId xmlns:a16="http://schemas.microsoft.com/office/drawing/2014/main" id="{5049FE0F-AB80-4851-AFA4-F2FC504AA8A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20725" y="2603500"/>
            <a:ext cx="7739063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de-DE" altLang="de-DE" dirty="0"/>
              <a:t>Präsentation „</a:t>
            </a:r>
            <a:r>
              <a:rPr lang="de-DE" altLang="de-DE" dirty="0" err="1"/>
              <a:t>Get</a:t>
            </a:r>
            <a:r>
              <a:rPr lang="de-DE" altLang="de-DE" dirty="0"/>
              <a:t> </a:t>
            </a:r>
            <a:r>
              <a:rPr lang="de-DE" altLang="de-DE" dirty="0" err="1"/>
              <a:t>you</a:t>
            </a:r>
            <a:r>
              <a:rPr lang="de-DE" altLang="de-DE" dirty="0"/>
              <a:t> a </a:t>
            </a:r>
            <a:r>
              <a:rPr lang="de-DE" altLang="de-DE" dirty="0" err="1"/>
              <a:t>meal</a:t>
            </a:r>
            <a:r>
              <a:rPr lang="de-DE" altLang="de-DE" dirty="0"/>
              <a:t>“</a:t>
            </a:r>
          </a:p>
        </p:txBody>
      </p:sp>
      <p:sp>
        <p:nvSpPr>
          <p:cNvPr id="17413" name="Datumsplatzhalter 6">
            <a:extLst>
              <a:ext uri="{FF2B5EF4-FFF2-40B4-BE49-F238E27FC236}">
                <a16:creationId xmlns:a16="http://schemas.microsoft.com/office/drawing/2014/main" id="{BACD5491-85C6-4636-B9F1-A8C0BEC9BD67}"/>
              </a:ext>
            </a:extLst>
          </p:cNvPr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09.10.2021</a:t>
            </a:r>
          </a:p>
        </p:txBody>
      </p:sp>
      <p:sp>
        <p:nvSpPr>
          <p:cNvPr id="17414" name="Fußzeilenplatzhalter 7">
            <a:extLst>
              <a:ext uri="{FF2B5EF4-FFF2-40B4-BE49-F238E27FC236}">
                <a16:creationId xmlns:a16="http://schemas.microsoft.com/office/drawing/2014/main" id="{81798456-AB0C-4F7A-937D-3F81AD428B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Ivan </a:t>
            </a:r>
            <a:r>
              <a:rPr lang="de-DE" altLang="de-DE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Birkmaier</a:t>
            </a:r>
            <a:r>
              <a:rPr lang="de-DE" altLang="de-DE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Nicolas Flake, Oktay Vural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D7FBB657-8F95-4404-81F3-E1F2A788DA2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20725" y="612775"/>
            <a:ext cx="7961313" cy="627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Agenda</a:t>
            </a:r>
          </a:p>
        </p:txBody>
      </p:sp>
      <p:sp>
        <p:nvSpPr>
          <p:cNvPr id="20483" name="Textplatzhalter 2">
            <a:extLst>
              <a:ext uri="{FF2B5EF4-FFF2-40B4-BE49-F238E27FC236}">
                <a16:creationId xmlns:a16="http://schemas.microsoft.com/office/drawing/2014/main" id="{B958D991-A6E0-435A-A5D7-49AD23059A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725" y="1547812"/>
            <a:ext cx="7508875" cy="277653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de-DE" altLang="de-DE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Anmerkung</a:t>
            </a:r>
          </a:p>
          <a:p>
            <a:pPr marL="342900" indent="-34290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de-DE" altLang="de-DE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Design-Konzept</a:t>
            </a:r>
          </a:p>
          <a:p>
            <a:pPr marL="342900" indent="-34290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de-DE" altLang="de-DE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Technische Umsetzung</a:t>
            </a:r>
          </a:p>
          <a:p>
            <a:pPr marL="520700" lvl="1" indent="-34290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de-DE" altLang="de-DE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Verwendete Technologien</a:t>
            </a:r>
          </a:p>
          <a:p>
            <a:pPr marL="520700" lvl="1" indent="-34290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de-DE" altLang="de-DE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Präsentation der Anwendung</a:t>
            </a:r>
          </a:p>
          <a:p>
            <a:pPr marL="342900" indent="-34290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de-DE" altLang="de-DE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Projektrückblick</a:t>
            </a:r>
          </a:p>
          <a:p>
            <a:pPr marL="342900" indent="-34290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de-DE" altLang="de-DE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Lessons Learned</a:t>
            </a:r>
          </a:p>
        </p:txBody>
      </p:sp>
      <p:sp>
        <p:nvSpPr>
          <p:cNvPr id="20484" name="Foliennummernplatzhalter 6">
            <a:extLst>
              <a:ext uri="{FF2B5EF4-FFF2-40B4-BE49-F238E27FC236}">
                <a16:creationId xmlns:a16="http://schemas.microsoft.com/office/drawing/2014/main" id="{A9670054-0B51-410F-9FF9-A3C45DD9C5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68C0DE0-03DC-4DE6-A58D-75A64C194CC0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20485" name="Datumsplatzhalter 7">
            <a:extLst>
              <a:ext uri="{FF2B5EF4-FFF2-40B4-BE49-F238E27FC236}">
                <a16:creationId xmlns:a16="http://schemas.microsoft.com/office/drawing/2014/main" id="{DD32ACAA-AB96-439B-8555-15E0633CEE5F}"/>
              </a:ext>
            </a:extLst>
          </p:cNvPr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chemeClr val="bg1"/>
                </a:solidFill>
              </a:rPr>
              <a:t>09.10.2021</a:t>
            </a:r>
          </a:p>
        </p:txBody>
      </p:sp>
      <p:sp>
        <p:nvSpPr>
          <p:cNvPr id="20486" name="Fußzeilenplatzhalter 8">
            <a:extLst>
              <a:ext uri="{FF2B5EF4-FFF2-40B4-BE49-F238E27FC236}">
                <a16:creationId xmlns:a16="http://schemas.microsoft.com/office/drawing/2014/main" id="{755AC174-5DA8-4018-8AAB-E7FC55A22BE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chemeClr val="bg1"/>
                </a:solidFill>
              </a:rPr>
              <a:t>Gruppe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1ABDE-F92E-4B51-828E-D0CD8FBA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Anmerkung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7914B0-0D6C-40FD-B364-D3E10D1D67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474AD9-7045-40FA-BC0C-429EDD567B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Wir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haben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uns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zu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Beginn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des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Projekts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aus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Versehen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ein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eigenes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Repository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erstellt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anstatt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unser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Team in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Ihrem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Classroom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anzulegen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Dieser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Fehler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ist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uns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leider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erst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kurz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vor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der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Projektpräsentation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aufgefallen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Wir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haben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alle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unsere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Commits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dokumentiert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und Sie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können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sie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auch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unter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folgendem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Link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einsehen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</a:t>
            </a:r>
          </a:p>
          <a:p>
            <a:pPr marL="463550" lvl="1" indent="-285750">
              <a:buFont typeface="Symbol" panose="05050102010706020507" pitchFamily="18" charset="2"/>
              <a:buChar char="-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2"/>
              </a:rPr>
              <a:t>https://github.com/PWA-HTW-GRUPPE10</a:t>
            </a:r>
            <a:b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</a:b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(Die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Sichtbarkeit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für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alles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ist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auf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öffentlich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gestellt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Die Links, Screenshots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zu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den Commits und die von Git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erstellte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Historie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haben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wir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außerdem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im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Ordner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‘documentation’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abgelegt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35FEE9-66BD-4801-B9E8-40702ECF03F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F5807D-4EB3-4188-8260-9A98242D557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2E0FCA-4417-420A-95F0-EAA7AAF0E78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F186E9B-5B5C-4754-A663-05843A6E691D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581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6CFF7-AA75-482C-B236-16C6E383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Konzept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F8D1FA-7157-4348-BC21-151123DEDE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CB5FF8-D6E0-4FD7-82B5-230D8E95C5F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09.10.2021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C0D0F3-BE5A-4C1B-B98C-F1C05C72F2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Gruppe 10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96D808-3ACC-459F-886A-180E19D4A0D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F186E9B-5B5C-4754-A663-05843A6E691D}" type="slidenum">
              <a:rPr lang="de-DE" altLang="de-DE" smtClean="0"/>
              <a:pPr/>
              <a:t>4</a:t>
            </a:fld>
            <a:endParaRPr lang="de-DE" altLang="de-DE"/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BAC4929F-F36B-4316-AB9A-B54C66C4EB68}"/>
              </a:ext>
            </a:extLst>
          </p:cNvPr>
          <p:cNvGrpSpPr/>
          <p:nvPr/>
        </p:nvGrpSpPr>
        <p:grpSpPr>
          <a:xfrm>
            <a:off x="533400" y="1962150"/>
            <a:ext cx="1371600" cy="1371600"/>
            <a:chOff x="533400" y="1962150"/>
            <a:chExt cx="1371600" cy="1371600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2B3FB8-9A20-4B45-AD8F-A4B9DC40EED9}"/>
                </a:ext>
              </a:extLst>
            </p:cNvPr>
            <p:cNvSpPr/>
            <p:nvPr/>
          </p:nvSpPr>
          <p:spPr>
            <a:xfrm>
              <a:off x="533400" y="1962150"/>
              <a:ext cx="1371600" cy="137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20" name="Freeform 105">
              <a:extLst>
                <a:ext uri="{FF2B5EF4-FFF2-40B4-BE49-F238E27FC236}">
                  <a16:creationId xmlns:a16="http://schemas.microsoft.com/office/drawing/2014/main" id="{97E5CA91-32D0-434B-ADF2-758671855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0100" y="2245677"/>
              <a:ext cx="838200" cy="804544"/>
            </a:xfrm>
            <a:custGeom>
              <a:avLst/>
              <a:gdLst>
                <a:gd name="T0" fmla="*/ 516 w 960"/>
                <a:gd name="T1" fmla="*/ 272 h 903"/>
                <a:gd name="T2" fmla="*/ 516 w 960"/>
                <a:gd name="T3" fmla="*/ 272 h 903"/>
                <a:gd name="T4" fmla="*/ 622 w 960"/>
                <a:gd name="T5" fmla="*/ 87 h 903"/>
                <a:gd name="T6" fmla="*/ 717 w 960"/>
                <a:gd name="T7" fmla="*/ 0 h 903"/>
                <a:gd name="T8" fmla="*/ 843 w 960"/>
                <a:gd name="T9" fmla="*/ 42 h 903"/>
                <a:gd name="T10" fmla="*/ 932 w 960"/>
                <a:gd name="T11" fmla="*/ 141 h 903"/>
                <a:gd name="T12" fmla="*/ 756 w 960"/>
                <a:gd name="T13" fmla="*/ 530 h 903"/>
                <a:gd name="T14" fmla="*/ 658 w 960"/>
                <a:gd name="T15" fmla="*/ 113 h 903"/>
                <a:gd name="T16" fmla="*/ 577 w 960"/>
                <a:gd name="T17" fmla="*/ 175 h 903"/>
                <a:gd name="T18" fmla="*/ 553 w 960"/>
                <a:gd name="T19" fmla="*/ 260 h 903"/>
                <a:gd name="T20" fmla="*/ 582 w 960"/>
                <a:gd name="T21" fmla="*/ 354 h 903"/>
                <a:gd name="T22" fmla="*/ 640 w 960"/>
                <a:gd name="T23" fmla="*/ 451 h 903"/>
                <a:gd name="T24" fmla="*/ 630 w 960"/>
                <a:gd name="T25" fmla="*/ 475 h 903"/>
                <a:gd name="T26" fmla="*/ 763 w 960"/>
                <a:gd name="T27" fmla="*/ 490 h 903"/>
                <a:gd name="T28" fmla="*/ 766 w 960"/>
                <a:gd name="T29" fmla="*/ 462 h 903"/>
                <a:gd name="T30" fmla="*/ 806 w 960"/>
                <a:gd name="T31" fmla="*/ 370 h 903"/>
                <a:gd name="T32" fmla="*/ 850 w 960"/>
                <a:gd name="T33" fmla="*/ 262 h 903"/>
                <a:gd name="T34" fmla="*/ 826 w 960"/>
                <a:gd name="T35" fmla="*/ 175 h 903"/>
                <a:gd name="T36" fmla="*/ 759 w 960"/>
                <a:gd name="T37" fmla="*/ 118 h 903"/>
                <a:gd name="T38" fmla="*/ 795 w 960"/>
                <a:gd name="T39" fmla="*/ 333 h 903"/>
                <a:gd name="T40" fmla="*/ 737 w 960"/>
                <a:gd name="T41" fmla="*/ 428 h 903"/>
                <a:gd name="T42" fmla="*/ 664 w 960"/>
                <a:gd name="T43" fmla="*/ 417 h 903"/>
                <a:gd name="T44" fmla="*/ 608 w 960"/>
                <a:gd name="T45" fmla="*/ 333 h 903"/>
                <a:gd name="T46" fmla="*/ 587 w 960"/>
                <a:gd name="T47" fmla="*/ 236 h 903"/>
                <a:gd name="T48" fmla="*/ 627 w 960"/>
                <a:gd name="T49" fmla="*/ 167 h 903"/>
                <a:gd name="T50" fmla="*/ 701 w 960"/>
                <a:gd name="T51" fmla="*/ 139 h 903"/>
                <a:gd name="T52" fmla="*/ 766 w 960"/>
                <a:gd name="T53" fmla="*/ 159 h 903"/>
                <a:gd name="T54" fmla="*/ 810 w 960"/>
                <a:gd name="T55" fmla="*/ 213 h 903"/>
                <a:gd name="T56" fmla="*/ 811 w 960"/>
                <a:gd name="T57" fmla="*/ 299 h 903"/>
                <a:gd name="T58" fmla="*/ 932 w 960"/>
                <a:gd name="T59" fmla="*/ 372 h 903"/>
                <a:gd name="T60" fmla="*/ 958 w 960"/>
                <a:gd name="T61" fmla="*/ 272 h 903"/>
                <a:gd name="T62" fmla="*/ 307 w 960"/>
                <a:gd name="T63" fmla="*/ 674 h 903"/>
                <a:gd name="T64" fmla="*/ 658 w 960"/>
                <a:gd name="T65" fmla="*/ 556 h 903"/>
                <a:gd name="T66" fmla="*/ 700 w 960"/>
                <a:gd name="T67" fmla="*/ 577 h 903"/>
                <a:gd name="T68" fmla="*/ 743 w 960"/>
                <a:gd name="T69" fmla="*/ 558 h 903"/>
                <a:gd name="T70" fmla="*/ 291 w 960"/>
                <a:gd name="T71" fmla="*/ 595 h 903"/>
                <a:gd name="T72" fmla="*/ 373 w 960"/>
                <a:gd name="T73" fmla="*/ 549 h 903"/>
                <a:gd name="T74" fmla="*/ 419 w 960"/>
                <a:gd name="T75" fmla="*/ 441 h 903"/>
                <a:gd name="T76" fmla="*/ 412 w 960"/>
                <a:gd name="T77" fmla="*/ 339 h 903"/>
                <a:gd name="T78" fmla="*/ 354 w 960"/>
                <a:gd name="T79" fmla="*/ 264 h 903"/>
                <a:gd name="T80" fmla="*/ 278 w 960"/>
                <a:gd name="T81" fmla="*/ 246 h 903"/>
                <a:gd name="T82" fmla="*/ 197 w 960"/>
                <a:gd name="T83" fmla="*/ 289 h 903"/>
                <a:gd name="T84" fmla="*/ 160 w 960"/>
                <a:gd name="T85" fmla="*/ 388 h 903"/>
                <a:gd name="T86" fmla="*/ 175 w 960"/>
                <a:gd name="T87" fmla="*/ 491 h 903"/>
                <a:gd name="T88" fmla="*/ 239 w 960"/>
                <a:gd name="T89" fmla="*/ 579 h 903"/>
                <a:gd name="T90" fmla="*/ 333 w 960"/>
                <a:gd name="T91" fmla="*/ 354 h 903"/>
                <a:gd name="T92" fmla="*/ 391 w 960"/>
                <a:gd name="T93" fmla="*/ 401 h 903"/>
                <a:gd name="T94" fmla="*/ 383 w 960"/>
                <a:gd name="T95" fmla="*/ 464 h 903"/>
                <a:gd name="T96" fmla="*/ 336 w 960"/>
                <a:gd name="T97" fmla="*/ 545 h 903"/>
                <a:gd name="T98" fmla="*/ 281 w 960"/>
                <a:gd name="T99" fmla="*/ 564 h 903"/>
                <a:gd name="T100" fmla="*/ 223 w 960"/>
                <a:gd name="T101" fmla="*/ 520 h 903"/>
                <a:gd name="T102" fmla="*/ 238 w 960"/>
                <a:gd name="T103" fmla="*/ 411 h 903"/>
                <a:gd name="T104" fmla="*/ 333 w 960"/>
                <a:gd name="T105" fmla="*/ 354 h 903"/>
                <a:gd name="T106" fmla="*/ 333 w 960"/>
                <a:gd name="T107" fmla="*/ 873 h 903"/>
                <a:gd name="T108" fmla="*/ 196 w 960"/>
                <a:gd name="T109" fmla="*/ 629 h 903"/>
                <a:gd name="T110" fmla="*/ 120 w 960"/>
                <a:gd name="T111" fmla="*/ 632 h 903"/>
                <a:gd name="T112" fmla="*/ 23 w 960"/>
                <a:gd name="T113" fmla="*/ 740 h 903"/>
                <a:gd name="T114" fmla="*/ 0 w 960"/>
                <a:gd name="T115" fmla="*/ 903 h 903"/>
                <a:gd name="T116" fmla="*/ 574 w 960"/>
                <a:gd name="T117" fmla="*/ 777 h 903"/>
                <a:gd name="T118" fmla="*/ 496 w 960"/>
                <a:gd name="T119" fmla="*/ 659 h 903"/>
                <a:gd name="T120" fmla="*/ 381 w 960"/>
                <a:gd name="T121" fmla="*/ 5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60" h="903">
                  <a:moveTo>
                    <a:pt x="472" y="372"/>
                  </a:moveTo>
                  <a:lnTo>
                    <a:pt x="472" y="372"/>
                  </a:lnTo>
                  <a:lnTo>
                    <a:pt x="486" y="398"/>
                  </a:lnTo>
                  <a:lnTo>
                    <a:pt x="548" y="362"/>
                  </a:lnTo>
                  <a:lnTo>
                    <a:pt x="533" y="336"/>
                  </a:lnTo>
                  <a:lnTo>
                    <a:pt x="472" y="372"/>
                  </a:lnTo>
                  <a:close/>
                  <a:moveTo>
                    <a:pt x="516" y="272"/>
                  </a:moveTo>
                  <a:lnTo>
                    <a:pt x="516" y="241"/>
                  </a:lnTo>
                  <a:lnTo>
                    <a:pt x="446" y="241"/>
                  </a:lnTo>
                  <a:lnTo>
                    <a:pt x="446" y="241"/>
                  </a:lnTo>
                  <a:lnTo>
                    <a:pt x="444" y="257"/>
                  </a:lnTo>
                  <a:lnTo>
                    <a:pt x="444" y="257"/>
                  </a:lnTo>
                  <a:lnTo>
                    <a:pt x="446" y="272"/>
                  </a:lnTo>
                  <a:lnTo>
                    <a:pt x="516" y="272"/>
                  </a:lnTo>
                  <a:close/>
                  <a:moveTo>
                    <a:pt x="548" y="150"/>
                  </a:moveTo>
                  <a:lnTo>
                    <a:pt x="488" y="115"/>
                  </a:lnTo>
                  <a:lnTo>
                    <a:pt x="488" y="115"/>
                  </a:lnTo>
                  <a:lnTo>
                    <a:pt x="472" y="141"/>
                  </a:lnTo>
                  <a:lnTo>
                    <a:pt x="533" y="176"/>
                  </a:lnTo>
                  <a:lnTo>
                    <a:pt x="548" y="150"/>
                  </a:lnTo>
                  <a:close/>
                  <a:moveTo>
                    <a:pt x="622" y="87"/>
                  </a:moveTo>
                  <a:lnTo>
                    <a:pt x="587" y="26"/>
                  </a:lnTo>
                  <a:lnTo>
                    <a:pt x="587" y="26"/>
                  </a:lnTo>
                  <a:lnTo>
                    <a:pt x="561" y="42"/>
                  </a:lnTo>
                  <a:lnTo>
                    <a:pt x="596" y="102"/>
                  </a:lnTo>
                  <a:lnTo>
                    <a:pt x="622" y="87"/>
                  </a:lnTo>
                  <a:close/>
                  <a:moveTo>
                    <a:pt x="717" y="0"/>
                  </a:moveTo>
                  <a:lnTo>
                    <a:pt x="717" y="0"/>
                  </a:lnTo>
                  <a:lnTo>
                    <a:pt x="703" y="0"/>
                  </a:lnTo>
                  <a:lnTo>
                    <a:pt x="703" y="0"/>
                  </a:lnTo>
                  <a:lnTo>
                    <a:pt x="687" y="0"/>
                  </a:lnTo>
                  <a:lnTo>
                    <a:pt x="687" y="70"/>
                  </a:lnTo>
                  <a:lnTo>
                    <a:pt x="717" y="70"/>
                  </a:lnTo>
                  <a:lnTo>
                    <a:pt x="717" y="0"/>
                  </a:lnTo>
                  <a:close/>
                  <a:moveTo>
                    <a:pt x="843" y="42"/>
                  </a:moveTo>
                  <a:lnTo>
                    <a:pt x="843" y="42"/>
                  </a:lnTo>
                  <a:lnTo>
                    <a:pt x="818" y="26"/>
                  </a:lnTo>
                  <a:lnTo>
                    <a:pt x="782" y="87"/>
                  </a:lnTo>
                  <a:lnTo>
                    <a:pt x="808" y="102"/>
                  </a:lnTo>
                  <a:lnTo>
                    <a:pt x="843" y="42"/>
                  </a:lnTo>
                  <a:close/>
                  <a:moveTo>
                    <a:pt x="932" y="141"/>
                  </a:moveTo>
                  <a:lnTo>
                    <a:pt x="932" y="141"/>
                  </a:lnTo>
                  <a:lnTo>
                    <a:pt x="918" y="115"/>
                  </a:lnTo>
                  <a:lnTo>
                    <a:pt x="856" y="150"/>
                  </a:lnTo>
                  <a:lnTo>
                    <a:pt x="871" y="176"/>
                  </a:lnTo>
                  <a:lnTo>
                    <a:pt x="932" y="141"/>
                  </a:lnTo>
                  <a:close/>
                  <a:moveTo>
                    <a:pt x="646" y="504"/>
                  </a:moveTo>
                  <a:lnTo>
                    <a:pt x="646" y="530"/>
                  </a:lnTo>
                  <a:lnTo>
                    <a:pt x="756" y="530"/>
                  </a:lnTo>
                  <a:lnTo>
                    <a:pt x="756" y="504"/>
                  </a:lnTo>
                  <a:lnTo>
                    <a:pt x="646" y="504"/>
                  </a:lnTo>
                  <a:close/>
                  <a:moveTo>
                    <a:pt x="701" y="105"/>
                  </a:moveTo>
                  <a:lnTo>
                    <a:pt x="701" y="105"/>
                  </a:lnTo>
                  <a:lnTo>
                    <a:pt x="687" y="107"/>
                  </a:lnTo>
                  <a:lnTo>
                    <a:pt x="671" y="108"/>
                  </a:lnTo>
                  <a:lnTo>
                    <a:pt x="658" y="113"/>
                  </a:lnTo>
                  <a:lnTo>
                    <a:pt x="643" y="118"/>
                  </a:lnTo>
                  <a:lnTo>
                    <a:pt x="630" y="125"/>
                  </a:lnTo>
                  <a:lnTo>
                    <a:pt x="617" y="133"/>
                  </a:lnTo>
                  <a:lnTo>
                    <a:pt x="606" y="141"/>
                  </a:lnTo>
                  <a:lnTo>
                    <a:pt x="596" y="150"/>
                  </a:lnTo>
                  <a:lnTo>
                    <a:pt x="587" y="162"/>
                  </a:lnTo>
                  <a:lnTo>
                    <a:pt x="577" y="175"/>
                  </a:lnTo>
                  <a:lnTo>
                    <a:pt x="570" y="186"/>
                  </a:lnTo>
                  <a:lnTo>
                    <a:pt x="564" y="201"/>
                  </a:lnTo>
                  <a:lnTo>
                    <a:pt x="559" y="215"/>
                  </a:lnTo>
                  <a:lnTo>
                    <a:pt x="554" y="230"/>
                  </a:lnTo>
                  <a:lnTo>
                    <a:pt x="553" y="244"/>
                  </a:lnTo>
                  <a:lnTo>
                    <a:pt x="553" y="260"/>
                  </a:lnTo>
                  <a:lnTo>
                    <a:pt x="553" y="260"/>
                  </a:lnTo>
                  <a:lnTo>
                    <a:pt x="554" y="285"/>
                  </a:lnTo>
                  <a:lnTo>
                    <a:pt x="559" y="309"/>
                  </a:lnTo>
                  <a:lnTo>
                    <a:pt x="569" y="331"/>
                  </a:lnTo>
                  <a:lnTo>
                    <a:pt x="575" y="343"/>
                  </a:lnTo>
                  <a:lnTo>
                    <a:pt x="582" y="352"/>
                  </a:lnTo>
                  <a:lnTo>
                    <a:pt x="582" y="354"/>
                  </a:lnTo>
                  <a:lnTo>
                    <a:pt x="582" y="354"/>
                  </a:lnTo>
                  <a:lnTo>
                    <a:pt x="596" y="372"/>
                  </a:lnTo>
                  <a:lnTo>
                    <a:pt x="596" y="372"/>
                  </a:lnTo>
                  <a:lnTo>
                    <a:pt x="616" y="398"/>
                  </a:lnTo>
                  <a:lnTo>
                    <a:pt x="630" y="422"/>
                  </a:lnTo>
                  <a:lnTo>
                    <a:pt x="635" y="432"/>
                  </a:lnTo>
                  <a:lnTo>
                    <a:pt x="638" y="441"/>
                  </a:lnTo>
                  <a:lnTo>
                    <a:pt x="640" y="451"/>
                  </a:lnTo>
                  <a:lnTo>
                    <a:pt x="642" y="461"/>
                  </a:lnTo>
                  <a:lnTo>
                    <a:pt x="642" y="461"/>
                  </a:lnTo>
                  <a:lnTo>
                    <a:pt x="637" y="462"/>
                  </a:lnTo>
                  <a:lnTo>
                    <a:pt x="633" y="465"/>
                  </a:lnTo>
                  <a:lnTo>
                    <a:pt x="632" y="470"/>
                  </a:lnTo>
                  <a:lnTo>
                    <a:pt x="630" y="475"/>
                  </a:lnTo>
                  <a:lnTo>
                    <a:pt x="630" y="475"/>
                  </a:lnTo>
                  <a:lnTo>
                    <a:pt x="632" y="480"/>
                  </a:lnTo>
                  <a:lnTo>
                    <a:pt x="635" y="485"/>
                  </a:lnTo>
                  <a:lnTo>
                    <a:pt x="640" y="490"/>
                  </a:lnTo>
                  <a:lnTo>
                    <a:pt x="646" y="490"/>
                  </a:lnTo>
                  <a:lnTo>
                    <a:pt x="756" y="490"/>
                  </a:lnTo>
                  <a:lnTo>
                    <a:pt x="756" y="490"/>
                  </a:lnTo>
                  <a:lnTo>
                    <a:pt x="763" y="490"/>
                  </a:lnTo>
                  <a:lnTo>
                    <a:pt x="768" y="485"/>
                  </a:lnTo>
                  <a:lnTo>
                    <a:pt x="771" y="480"/>
                  </a:lnTo>
                  <a:lnTo>
                    <a:pt x="772" y="475"/>
                  </a:lnTo>
                  <a:lnTo>
                    <a:pt x="772" y="475"/>
                  </a:lnTo>
                  <a:lnTo>
                    <a:pt x="771" y="467"/>
                  </a:lnTo>
                  <a:lnTo>
                    <a:pt x="766" y="462"/>
                  </a:lnTo>
                  <a:lnTo>
                    <a:pt x="766" y="462"/>
                  </a:lnTo>
                  <a:lnTo>
                    <a:pt x="766" y="453"/>
                  </a:lnTo>
                  <a:lnTo>
                    <a:pt x="768" y="443"/>
                  </a:lnTo>
                  <a:lnTo>
                    <a:pt x="771" y="432"/>
                  </a:lnTo>
                  <a:lnTo>
                    <a:pt x="776" y="420"/>
                  </a:lnTo>
                  <a:lnTo>
                    <a:pt x="782" y="409"/>
                  </a:lnTo>
                  <a:lnTo>
                    <a:pt x="789" y="396"/>
                  </a:lnTo>
                  <a:lnTo>
                    <a:pt x="806" y="370"/>
                  </a:lnTo>
                  <a:lnTo>
                    <a:pt x="806" y="370"/>
                  </a:lnTo>
                  <a:lnTo>
                    <a:pt x="821" y="354"/>
                  </a:lnTo>
                  <a:lnTo>
                    <a:pt x="821" y="354"/>
                  </a:lnTo>
                  <a:lnTo>
                    <a:pt x="834" y="333"/>
                  </a:lnTo>
                  <a:lnTo>
                    <a:pt x="843" y="310"/>
                  </a:lnTo>
                  <a:lnTo>
                    <a:pt x="848" y="286"/>
                  </a:lnTo>
                  <a:lnTo>
                    <a:pt x="850" y="262"/>
                  </a:lnTo>
                  <a:lnTo>
                    <a:pt x="850" y="262"/>
                  </a:lnTo>
                  <a:lnTo>
                    <a:pt x="850" y="246"/>
                  </a:lnTo>
                  <a:lnTo>
                    <a:pt x="848" y="231"/>
                  </a:lnTo>
                  <a:lnTo>
                    <a:pt x="845" y="217"/>
                  </a:lnTo>
                  <a:lnTo>
                    <a:pt x="840" y="202"/>
                  </a:lnTo>
                  <a:lnTo>
                    <a:pt x="834" y="188"/>
                  </a:lnTo>
                  <a:lnTo>
                    <a:pt x="826" y="175"/>
                  </a:lnTo>
                  <a:lnTo>
                    <a:pt x="818" y="163"/>
                  </a:lnTo>
                  <a:lnTo>
                    <a:pt x="808" y="152"/>
                  </a:lnTo>
                  <a:lnTo>
                    <a:pt x="808" y="152"/>
                  </a:lnTo>
                  <a:lnTo>
                    <a:pt x="797" y="141"/>
                  </a:lnTo>
                  <a:lnTo>
                    <a:pt x="785" y="133"/>
                  </a:lnTo>
                  <a:lnTo>
                    <a:pt x="772" y="125"/>
                  </a:lnTo>
                  <a:lnTo>
                    <a:pt x="759" y="118"/>
                  </a:lnTo>
                  <a:lnTo>
                    <a:pt x="745" y="112"/>
                  </a:lnTo>
                  <a:lnTo>
                    <a:pt x="730" y="108"/>
                  </a:lnTo>
                  <a:lnTo>
                    <a:pt x="716" y="107"/>
                  </a:lnTo>
                  <a:lnTo>
                    <a:pt x="701" y="105"/>
                  </a:lnTo>
                  <a:lnTo>
                    <a:pt x="701" y="105"/>
                  </a:lnTo>
                  <a:close/>
                  <a:moveTo>
                    <a:pt x="795" y="333"/>
                  </a:moveTo>
                  <a:lnTo>
                    <a:pt x="795" y="333"/>
                  </a:lnTo>
                  <a:lnTo>
                    <a:pt x="782" y="348"/>
                  </a:lnTo>
                  <a:lnTo>
                    <a:pt x="782" y="349"/>
                  </a:lnTo>
                  <a:lnTo>
                    <a:pt x="782" y="349"/>
                  </a:lnTo>
                  <a:lnTo>
                    <a:pt x="761" y="377"/>
                  </a:lnTo>
                  <a:lnTo>
                    <a:pt x="747" y="402"/>
                  </a:lnTo>
                  <a:lnTo>
                    <a:pt x="742" y="415"/>
                  </a:lnTo>
                  <a:lnTo>
                    <a:pt x="737" y="428"/>
                  </a:lnTo>
                  <a:lnTo>
                    <a:pt x="735" y="440"/>
                  </a:lnTo>
                  <a:lnTo>
                    <a:pt x="734" y="451"/>
                  </a:lnTo>
                  <a:lnTo>
                    <a:pt x="674" y="451"/>
                  </a:lnTo>
                  <a:lnTo>
                    <a:pt x="674" y="451"/>
                  </a:lnTo>
                  <a:lnTo>
                    <a:pt x="672" y="440"/>
                  </a:lnTo>
                  <a:lnTo>
                    <a:pt x="669" y="428"/>
                  </a:lnTo>
                  <a:lnTo>
                    <a:pt x="664" y="417"/>
                  </a:lnTo>
                  <a:lnTo>
                    <a:pt x="659" y="404"/>
                  </a:lnTo>
                  <a:lnTo>
                    <a:pt x="643" y="378"/>
                  </a:lnTo>
                  <a:lnTo>
                    <a:pt x="622" y="349"/>
                  </a:lnTo>
                  <a:lnTo>
                    <a:pt x="621" y="349"/>
                  </a:lnTo>
                  <a:lnTo>
                    <a:pt x="621" y="349"/>
                  </a:lnTo>
                  <a:lnTo>
                    <a:pt x="608" y="333"/>
                  </a:lnTo>
                  <a:lnTo>
                    <a:pt x="608" y="333"/>
                  </a:lnTo>
                  <a:lnTo>
                    <a:pt x="598" y="317"/>
                  </a:lnTo>
                  <a:lnTo>
                    <a:pt x="591" y="299"/>
                  </a:lnTo>
                  <a:lnTo>
                    <a:pt x="587" y="280"/>
                  </a:lnTo>
                  <a:lnTo>
                    <a:pt x="585" y="260"/>
                  </a:lnTo>
                  <a:lnTo>
                    <a:pt x="585" y="260"/>
                  </a:lnTo>
                  <a:lnTo>
                    <a:pt x="585" y="247"/>
                  </a:lnTo>
                  <a:lnTo>
                    <a:pt x="587" y="236"/>
                  </a:lnTo>
                  <a:lnTo>
                    <a:pt x="590" y="225"/>
                  </a:lnTo>
                  <a:lnTo>
                    <a:pt x="595" y="213"/>
                  </a:lnTo>
                  <a:lnTo>
                    <a:pt x="600" y="202"/>
                  </a:lnTo>
                  <a:lnTo>
                    <a:pt x="604" y="192"/>
                  </a:lnTo>
                  <a:lnTo>
                    <a:pt x="611" y="183"/>
                  </a:lnTo>
                  <a:lnTo>
                    <a:pt x="619" y="175"/>
                  </a:lnTo>
                  <a:lnTo>
                    <a:pt x="627" y="167"/>
                  </a:lnTo>
                  <a:lnTo>
                    <a:pt x="637" y="160"/>
                  </a:lnTo>
                  <a:lnTo>
                    <a:pt x="646" y="154"/>
                  </a:lnTo>
                  <a:lnTo>
                    <a:pt x="656" y="149"/>
                  </a:lnTo>
                  <a:lnTo>
                    <a:pt x="667" y="144"/>
                  </a:lnTo>
                  <a:lnTo>
                    <a:pt x="679" y="141"/>
                  </a:lnTo>
                  <a:lnTo>
                    <a:pt x="690" y="139"/>
                  </a:lnTo>
                  <a:lnTo>
                    <a:pt x="701" y="139"/>
                  </a:lnTo>
                  <a:lnTo>
                    <a:pt x="701" y="139"/>
                  </a:lnTo>
                  <a:lnTo>
                    <a:pt x="713" y="139"/>
                  </a:lnTo>
                  <a:lnTo>
                    <a:pt x="724" y="141"/>
                  </a:lnTo>
                  <a:lnTo>
                    <a:pt x="735" y="144"/>
                  </a:lnTo>
                  <a:lnTo>
                    <a:pt x="747" y="147"/>
                  </a:lnTo>
                  <a:lnTo>
                    <a:pt x="756" y="152"/>
                  </a:lnTo>
                  <a:lnTo>
                    <a:pt x="766" y="159"/>
                  </a:lnTo>
                  <a:lnTo>
                    <a:pt x="776" y="167"/>
                  </a:lnTo>
                  <a:lnTo>
                    <a:pt x="784" y="175"/>
                  </a:lnTo>
                  <a:lnTo>
                    <a:pt x="784" y="175"/>
                  </a:lnTo>
                  <a:lnTo>
                    <a:pt x="792" y="183"/>
                  </a:lnTo>
                  <a:lnTo>
                    <a:pt x="798" y="192"/>
                  </a:lnTo>
                  <a:lnTo>
                    <a:pt x="805" y="204"/>
                  </a:lnTo>
                  <a:lnTo>
                    <a:pt x="810" y="213"/>
                  </a:lnTo>
                  <a:lnTo>
                    <a:pt x="813" y="225"/>
                  </a:lnTo>
                  <a:lnTo>
                    <a:pt x="816" y="238"/>
                  </a:lnTo>
                  <a:lnTo>
                    <a:pt x="818" y="249"/>
                  </a:lnTo>
                  <a:lnTo>
                    <a:pt x="818" y="260"/>
                  </a:lnTo>
                  <a:lnTo>
                    <a:pt x="818" y="260"/>
                  </a:lnTo>
                  <a:lnTo>
                    <a:pt x="816" y="281"/>
                  </a:lnTo>
                  <a:lnTo>
                    <a:pt x="811" y="299"/>
                  </a:lnTo>
                  <a:lnTo>
                    <a:pt x="805" y="317"/>
                  </a:lnTo>
                  <a:lnTo>
                    <a:pt x="795" y="333"/>
                  </a:lnTo>
                  <a:lnTo>
                    <a:pt x="795" y="333"/>
                  </a:lnTo>
                  <a:close/>
                  <a:moveTo>
                    <a:pt x="856" y="362"/>
                  </a:moveTo>
                  <a:lnTo>
                    <a:pt x="918" y="398"/>
                  </a:lnTo>
                  <a:lnTo>
                    <a:pt x="918" y="398"/>
                  </a:lnTo>
                  <a:lnTo>
                    <a:pt x="932" y="372"/>
                  </a:lnTo>
                  <a:lnTo>
                    <a:pt x="871" y="336"/>
                  </a:lnTo>
                  <a:lnTo>
                    <a:pt x="856" y="362"/>
                  </a:lnTo>
                  <a:close/>
                  <a:moveTo>
                    <a:pt x="958" y="241"/>
                  </a:moveTo>
                  <a:lnTo>
                    <a:pt x="889" y="241"/>
                  </a:lnTo>
                  <a:lnTo>
                    <a:pt x="889" y="272"/>
                  </a:lnTo>
                  <a:lnTo>
                    <a:pt x="958" y="272"/>
                  </a:lnTo>
                  <a:lnTo>
                    <a:pt x="958" y="272"/>
                  </a:lnTo>
                  <a:lnTo>
                    <a:pt x="960" y="257"/>
                  </a:lnTo>
                  <a:lnTo>
                    <a:pt x="960" y="257"/>
                  </a:lnTo>
                  <a:lnTo>
                    <a:pt x="958" y="241"/>
                  </a:lnTo>
                  <a:lnTo>
                    <a:pt x="958" y="241"/>
                  </a:lnTo>
                  <a:close/>
                  <a:moveTo>
                    <a:pt x="255" y="642"/>
                  </a:moveTo>
                  <a:lnTo>
                    <a:pt x="275" y="674"/>
                  </a:lnTo>
                  <a:lnTo>
                    <a:pt x="307" y="674"/>
                  </a:lnTo>
                  <a:lnTo>
                    <a:pt x="326" y="642"/>
                  </a:lnTo>
                  <a:lnTo>
                    <a:pt x="307" y="624"/>
                  </a:lnTo>
                  <a:lnTo>
                    <a:pt x="273" y="624"/>
                  </a:lnTo>
                  <a:lnTo>
                    <a:pt x="255" y="642"/>
                  </a:lnTo>
                  <a:close/>
                  <a:moveTo>
                    <a:pt x="656" y="554"/>
                  </a:moveTo>
                  <a:lnTo>
                    <a:pt x="656" y="554"/>
                  </a:lnTo>
                  <a:lnTo>
                    <a:pt x="658" y="556"/>
                  </a:lnTo>
                  <a:lnTo>
                    <a:pt x="661" y="558"/>
                  </a:lnTo>
                  <a:lnTo>
                    <a:pt x="666" y="559"/>
                  </a:lnTo>
                  <a:lnTo>
                    <a:pt x="680" y="572"/>
                  </a:lnTo>
                  <a:lnTo>
                    <a:pt x="680" y="572"/>
                  </a:lnTo>
                  <a:lnTo>
                    <a:pt x="684" y="575"/>
                  </a:lnTo>
                  <a:lnTo>
                    <a:pt x="690" y="577"/>
                  </a:lnTo>
                  <a:lnTo>
                    <a:pt x="700" y="577"/>
                  </a:lnTo>
                  <a:lnTo>
                    <a:pt x="700" y="577"/>
                  </a:lnTo>
                  <a:lnTo>
                    <a:pt x="711" y="575"/>
                  </a:lnTo>
                  <a:lnTo>
                    <a:pt x="717" y="574"/>
                  </a:lnTo>
                  <a:lnTo>
                    <a:pt x="722" y="572"/>
                  </a:lnTo>
                  <a:lnTo>
                    <a:pt x="737" y="559"/>
                  </a:lnTo>
                  <a:lnTo>
                    <a:pt x="737" y="559"/>
                  </a:lnTo>
                  <a:lnTo>
                    <a:pt x="743" y="558"/>
                  </a:lnTo>
                  <a:lnTo>
                    <a:pt x="745" y="558"/>
                  </a:lnTo>
                  <a:lnTo>
                    <a:pt x="747" y="556"/>
                  </a:lnTo>
                  <a:lnTo>
                    <a:pt x="756" y="545"/>
                  </a:lnTo>
                  <a:lnTo>
                    <a:pt x="646" y="545"/>
                  </a:lnTo>
                  <a:lnTo>
                    <a:pt x="656" y="554"/>
                  </a:lnTo>
                  <a:close/>
                  <a:moveTo>
                    <a:pt x="291" y="595"/>
                  </a:moveTo>
                  <a:lnTo>
                    <a:pt x="291" y="595"/>
                  </a:lnTo>
                  <a:lnTo>
                    <a:pt x="304" y="595"/>
                  </a:lnTo>
                  <a:lnTo>
                    <a:pt x="317" y="591"/>
                  </a:lnTo>
                  <a:lnTo>
                    <a:pt x="330" y="587"/>
                  </a:lnTo>
                  <a:lnTo>
                    <a:pt x="341" y="579"/>
                  </a:lnTo>
                  <a:lnTo>
                    <a:pt x="354" y="570"/>
                  </a:lnTo>
                  <a:lnTo>
                    <a:pt x="364" y="561"/>
                  </a:lnTo>
                  <a:lnTo>
                    <a:pt x="373" y="549"/>
                  </a:lnTo>
                  <a:lnTo>
                    <a:pt x="383" y="537"/>
                  </a:lnTo>
                  <a:lnTo>
                    <a:pt x="391" y="522"/>
                  </a:lnTo>
                  <a:lnTo>
                    <a:pt x="399" y="507"/>
                  </a:lnTo>
                  <a:lnTo>
                    <a:pt x="406" y="491"/>
                  </a:lnTo>
                  <a:lnTo>
                    <a:pt x="412" y="475"/>
                  </a:lnTo>
                  <a:lnTo>
                    <a:pt x="415" y="459"/>
                  </a:lnTo>
                  <a:lnTo>
                    <a:pt x="419" y="441"/>
                  </a:lnTo>
                  <a:lnTo>
                    <a:pt x="422" y="423"/>
                  </a:lnTo>
                  <a:lnTo>
                    <a:pt x="422" y="404"/>
                  </a:lnTo>
                  <a:lnTo>
                    <a:pt x="422" y="404"/>
                  </a:lnTo>
                  <a:lnTo>
                    <a:pt x="422" y="388"/>
                  </a:lnTo>
                  <a:lnTo>
                    <a:pt x="419" y="370"/>
                  </a:lnTo>
                  <a:lnTo>
                    <a:pt x="415" y="354"/>
                  </a:lnTo>
                  <a:lnTo>
                    <a:pt x="412" y="339"/>
                  </a:lnTo>
                  <a:lnTo>
                    <a:pt x="406" y="325"/>
                  </a:lnTo>
                  <a:lnTo>
                    <a:pt x="399" y="312"/>
                  </a:lnTo>
                  <a:lnTo>
                    <a:pt x="391" y="301"/>
                  </a:lnTo>
                  <a:lnTo>
                    <a:pt x="383" y="289"/>
                  </a:lnTo>
                  <a:lnTo>
                    <a:pt x="373" y="280"/>
                  </a:lnTo>
                  <a:lnTo>
                    <a:pt x="364" y="270"/>
                  </a:lnTo>
                  <a:lnTo>
                    <a:pt x="354" y="264"/>
                  </a:lnTo>
                  <a:lnTo>
                    <a:pt x="341" y="257"/>
                  </a:lnTo>
                  <a:lnTo>
                    <a:pt x="330" y="252"/>
                  </a:lnTo>
                  <a:lnTo>
                    <a:pt x="317" y="249"/>
                  </a:lnTo>
                  <a:lnTo>
                    <a:pt x="304" y="246"/>
                  </a:lnTo>
                  <a:lnTo>
                    <a:pt x="291" y="246"/>
                  </a:lnTo>
                  <a:lnTo>
                    <a:pt x="291" y="246"/>
                  </a:lnTo>
                  <a:lnTo>
                    <a:pt x="278" y="246"/>
                  </a:lnTo>
                  <a:lnTo>
                    <a:pt x="263" y="249"/>
                  </a:lnTo>
                  <a:lnTo>
                    <a:pt x="252" y="252"/>
                  </a:lnTo>
                  <a:lnTo>
                    <a:pt x="239" y="257"/>
                  </a:lnTo>
                  <a:lnTo>
                    <a:pt x="228" y="264"/>
                  </a:lnTo>
                  <a:lnTo>
                    <a:pt x="217" y="270"/>
                  </a:lnTo>
                  <a:lnTo>
                    <a:pt x="207" y="280"/>
                  </a:lnTo>
                  <a:lnTo>
                    <a:pt x="197" y="289"/>
                  </a:lnTo>
                  <a:lnTo>
                    <a:pt x="189" y="301"/>
                  </a:lnTo>
                  <a:lnTo>
                    <a:pt x="183" y="312"/>
                  </a:lnTo>
                  <a:lnTo>
                    <a:pt x="175" y="325"/>
                  </a:lnTo>
                  <a:lnTo>
                    <a:pt x="170" y="339"/>
                  </a:lnTo>
                  <a:lnTo>
                    <a:pt x="165" y="354"/>
                  </a:lnTo>
                  <a:lnTo>
                    <a:pt x="162" y="370"/>
                  </a:lnTo>
                  <a:lnTo>
                    <a:pt x="160" y="388"/>
                  </a:lnTo>
                  <a:lnTo>
                    <a:pt x="160" y="404"/>
                  </a:lnTo>
                  <a:lnTo>
                    <a:pt x="160" y="404"/>
                  </a:lnTo>
                  <a:lnTo>
                    <a:pt x="160" y="423"/>
                  </a:lnTo>
                  <a:lnTo>
                    <a:pt x="162" y="441"/>
                  </a:lnTo>
                  <a:lnTo>
                    <a:pt x="165" y="459"/>
                  </a:lnTo>
                  <a:lnTo>
                    <a:pt x="170" y="475"/>
                  </a:lnTo>
                  <a:lnTo>
                    <a:pt x="175" y="491"/>
                  </a:lnTo>
                  <a:lnTo>
                    <a:pt x="183" y="507"/>
                  </a:lnTo>
                  <a:lnTo>
                    <a:pt x="189" y="522"/>
                  </a:lnTo>
                  <a:lnTo>
                    <a:pt x="197" y="537"/>
                  </a:lnTo>
                  <a:lnTo>
                    <a:pt x="207" y="549"/>
                  </a:lnTo>
                  <a:lnTo>
                    <a:pt x="217" y="561"/>
                  </a:lnTo>
                  <a:lnTo>
                    <a:pt x="228" y="570"/>
                  </a:lnTo>
                  <a:lnTo>
                    <a:pt x="239" y="579"/>
                  </a:lnTo>
                  <a:lnTo>
                    <a:pt x="252" y="587"/>
                  </a:lnTo>
                  <a:lnTo>
                    <a:pt x="263" y="591"/>
                  </a:lnTo>
                  <a:lnTo>
                    <a:pt x="278" y="595"/>
                  </a:lnTo>
                  <a:lnTo>
                    <a:pt x="291" y="595"/>
                  </a:lnTo>
                  <a:lnTo>
                    <a:pt x="291" y="595"/>
                  </a:lnTo>
                  <a:close/>
                  <a:moveTo>
                    <a:pt x="333" y="354"/>
                  </a:moveTo>
                  <a:lnTo>
                    <a:pt x="333" y="354"/>
                  </a:lnTo>
                  <a:lnTo>
                    <a:pt x="338" y="365"/>
                  </a:lnTo>
                  <a:lnTo>
                    <a:pt x="343" y="372"/>
                  </a:lnTo>
                  <a:lnTo>
                    <a:pt x="349" y="378"/>
                  </a:lnTo>
                  <a:lnTo>
                    <a:pt x="356" y="385"/>
                  </a:lnTo>
                  <a:lnTo>
                    <a:pt x="365" y="390"/>
                  </a:lnTo>
                  <a:lnTo>
                    <a:pt x="377" y="396"/>
                  </a:lnTo>
                  <a:lnTo>
                    <a:pt x="391" y="401"/>
                  </a:lnTo>
                  <a:lnTo>
                    <a:pt x="391" y="401"/>
                  </a:lnTo>
                  <a:lnTo>
                    <a:pt x="391" y="404"/>
                  </a:lnTo>
                  <a:lnTo>
                    <a:pt x="391" y="404"/>
                  </a:lnTo>
                  <a:lnTo>
                    <a:pt x="391" y="420"/>
                  </a:lnTo>
                  <a:lnTo>
                    <a:pt x="390" y="435"/>
                  </a:lnTo>
                  <a:lnTo>
                    <a:pt x="386" y="449"/>
                  </a:lnTo>
                  <a:lnTo>
                    <a:pt x="383" y="464"/>
                  </a:lnTo>
                  <a:lnTo>
                    <a:pt x="378" y="478"/>
                  </a:lnTo>
                  <a:lnTo>
                    <a:pt x="373" y="491"/>
                  </a:lnTo>
                  <a:lnTo>
                    <a:pt x="367" y="504"/>
                  </a:lnTo>
                  <a:lnTo>
                    <a:pt x="360" y="516"/>
                  </a:lnTo>
                  <a:lnTo>
                    <a:pt x="352" y="527"/>
                  </a:lnTo>
                  <a:lnTo>
                    <a:pt x="346" y="535"/>
                  </a:lnTo>
                  <a:lnTo>
                    <a:pt x="336" y="545"/>
                  </a:lnTo>
                  <a:lnTo>
                    <a:pt x="328" y="551"/>
                  </a:lnTo>
                  <a:lnTo>
                    <a:pt x="318" y="558"/>
                  </a:lnTo>
                  <a:lnTo>
                    <a:pt x="310" y="561"/>
                  </a:lnTo>
                  <a:lnTo>
                    <a:pt x="301" y="564"/>
                  </a:lnTo>
                  <a:lnTo>
                    <a:pt x="291" y="564"/>
                  </a:lnTo>
                  <a:lnTo>
                    <a:pt x="291" y="564"/>
                  </a:lnTo>
                  <a:lnTo>
                    <a:pt x="281" y="564"/>
                  </a:lnTo>
                  <a:lnTo>
                    <a:pt x="273" y="561"/>
                  </a:lnTo>
                  <a:lnTo>
                    <a:pt x="263" y="558"/>
                  </a:lnTo>
                  <a:lnTo>
                    <a:pt x="255" y="553"/>
                  </a:lnTo>
                  <a:lnTo>
                    <a:pt x="247" y="546"/>
                  </a:lnTo>
                  <a:lnTo>
                    <a:pt x="239" y="538"/>
                  </a:lnTo>
                  <a:lnTo>
                    <a:pt x="231" y="530"/>
                  </a:lnTo>
                  <a:lnTo>
                    <a:pt x="223" y="520"/>
                  </a:lnTo>
                  <a:lnTo>
                    <a:pt x="212" y="498"/>
                  </a:lnTo>
                  <a:lnTo>
                    <a:pt x="200" y="474"/>
                  </a:lnTo>
                  <a:lnTo>
                    <a:pt x="194" y="446"/>
                  </a:lnTo>
                  <a:lnTo>
                    <a:pt x="191" y="417"/>
                  </a:lnTo>
                  <a:lnTo>
                    <a:pt x="191" y="417"/>
                  </a:lnTo>
                  <a:lnTo>
                    <a:pt x="215" y="415"/>
                  </a:lnTo>
                  <a:lnTo>
                    <a:pt x="238" y="411"/>
                  </a:lnTo>
                  <a:lnTo>
                    <a:pt x="257" y="404"/>
                  </a:lnTo>
                  <a:lnTo>
                    <a:pt x="276" y="396"/>
                  </a:lnTo>
                  <a:lnTo>
                    <a:pt x="293" y="386"/>
                  </a:lnTo>
                  <a:lnTo>
                    <a:pt x="307" y="377"/>
                  </a:lnTo>
                  <a:lnTo>
                    <a:pt x="320" y="365"/>
                  </a:lnTo>
                  <a:lnTo>
                    <a:pt x="333" y="354"/>
                  </a:lnTo>
                  <a:lnTo>
                    <a:pt x="333" y="354"/>
                  </a:lnTo>
                  <a:close/>
                  <a:moveTo>
                    <a:pt x="381" y="595"/>
                  </a:moveTo>
                  <a:lnTo>
                    <a:pt x="369" y="622"/>
                  </a:lnTo>
                  <a:lnTo>
                    <a:pt x="369" y="622"/>
                  </a:lnTo>
                  <a:lnTo>
                    <a:pt x="386" y="629"/>
                  </a:lnTo>
                  <a:lnTo>
                    <a:pt x="404" y="635"/>
                  </a:lnTo>
                  <a:lnTo>
                    <a:pt x="333" y="873"/>
                  </a:lnTo>
                  <a:lnTo>
                    <a:pt x="333" y="873"/>
                  </a:lnTo>
                  <a:lnTo>
                    <a:pt x="307" y="685"/>
                  </a:lnTo>
                  <a:lnTo>
                    <a:pt x="275" y="685"/>
                  </a:lnTo>
                  <a:lnTo>
                    <a:pt x="247" y="873"/>
                  </a:lnTo>
                  <a:lnTo>
                    <a:pt x="247" y="873"/>
                  </a:lnTo>
                  <a:lnTo>
                    <a:pt x="178" y="635"/>
                  </a:lnTo>
                  <a:lnTo>
                    <a:pt x="178" y="635"/>
                  </a:lnTo>
                  <a:lnTo>
                    <a:pt x="196" y="629"/>
                  </a:lnTo>
                  <a:lnTo>
                    <a:pt x="213" y="622"/>
                  </a:lnTo>
                  <a:lnTo>
                    <a:pt x="200" y="595"/>
                  </a:lnTo>
                  <a:lnTo>
                    <a:pt x="200" y="595"/>
                  </a:lnTo>
                  <a:lnTo>
                    <a:pt x="179" y="601"/>
                  </a:lnTo>
                  <a:lnTo>
                    <a:pt x="158" y="609"/>
                  </a:lnTo>
                  <a:lnTo>
                    <a:pt x="139" y="621"/>
                  </a:lnTo>
                  <a:lnTo>
                    <a:pt x="120" y="632"/>
                  </a:lnTo>
                  <a:lnTo>
                    <a:pt x="102" y="645"/>
                  </a:lnTo>
                  <a:lnTo>
                    <a:pt x="86" y="659"/>
                  </a:lnTo>
                  <a:lnTo>
                    <a:pt x="70" y="674"/>
                  </a:lnTo>
                  <a:lnTo>
                    <a:pt x="57" y="688"/>
                  </a:lnTo>
                  <a:lnTo>
                    <a:pt x="44" y="706"/>
                  </a:lnTo>
                  <a:lnTo>
                    <a:pt x="32" y="722"/>
                  </a:lnTo>
                  <a:lnTo>
                    <a:pt x="23" y="740"/>
                  </a:lnTo>
                  <a:lnTo>
                    <a:pt x="15" y="758"/>
                  </a:lnTo>
                  <a:lnTo>
                    <a:pt x="8" y="777"/>
                  </a:lnTo>
                  <a:lnTo>
                    <a:pt x="3" y="795"/>
                  </a:lnTo>
                  <a:lnTo>
                    <a:pt x="0" y="813"/>
                  </a:lnTo>
                  <a:lnTo>
                    <a:pt x="0" y="832"/>
                  </a:lnTo>
                  <a:lnTo>
                    <a:pt x="0" y="832"/>
                  </a:lnTo>
                  <a:lnTo>
                    <a:pt x="0" y="903"/>
                  </a:lnTo>
                  <a:lnTo>
                    <a:pt x="582" y="903"/>
                  </a:lnTo>
                  <a:lnTo>
                    <a:pt x="582" y="903"/>
                  </a:lnTo>
                  <a:lnTo>
                    <a:pt x="582" y="832"/>
                  </a:lnTo>
                  <a:lnTo>
                    <a:pt x="582" y="832"/>
                  </a:lnTo>
                  <a:lnTo>
                    <a:pt x="580" y="813"/>
                  </a:lnTo>
                  <a:lnTo>
                    <a:pt x="579" y="795"/>
                  </a:lnTo>
                  <a:lnTo>
                    <a:pt x="574" y="777"/>
                  </a:lnTo>
                  <a:lnTo>
                    <a:pt x="567" y="758"/>
                  </a:lnTo>
                  <a:lnTo>
                    <a:pt x="559" y="740"/>
                  </a:lnTo>
                  <a:lnTo>
                    <a:pt x="549" y="722"/>
                  </a:lnTo>
                  <a:lnTo>
                    <a:pt x="538" y="706"/>
                  </a:lnTo>
                  <a:lnTo>
                    <a:pt x="525" y="690"/>
                  </a:lnTo>
                  <a:lnTo>
                    <a:pt x="511" y="674"/>
                  </a:lnTo>
                  <a:lnTo>
                    <a:pt x="496" y="659"/>
                  </a:lnTo>
                  <a:lnTo>
                    <a:pt x="480" y="645"/>
                  </a:lnTo>
                  <a:lnTo>
                    <a:pt x="462" y="632"/>
                  </a:lnTo>
                  <a:lnTo>
                    <a:pt x="443" y="621"/>
                  </a:lnTo>
                  <a:lnTo>
                    <a:pt x="423" y="611"/>
                  </a:lnTo>
                  <a:lnTo>
                    <a:pt x="402" y="601"/>
                  </a:lnTo>
                  <a:lnTo>
                    <a:pt x="381" y="595"/>
                  </a:lnTo>
                  <a:lnTo>
                    <a:pt x="381" y="595"/>
                  </a:lnTo>
                  <a:close/>
                  <a:moveTo>
                    <a:pt x="504" y="831"/>
                  </a:moveTo>
                  <a:lnTo>
                    <a:pt x="407" y="831"/>
                  </a:lnTo>
                  <a:lnTo>
                    <a:pt x="407" y="811"/>
                  </a:lnTo>
                  <a:lnTo>
                    <a:pt x="504" y="811"/>
                  </a:lnTo>
                  <a:lnTo>
                    <a:pt x="504" y="8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0DFFEEDA-AB47-405D-85DA-9D97F7349B5D}"/>
              </a:ext>
            </a:extLst>
          </p:cNvPr>
          <p:cNvGrpSpPr/>
          <p:nvPr/>
        </p:nvGrpSpPr>
        <p:grpSpPr>
          <a:xfrm>
            <a:off x="2743200" y="1962150"/>
            <a:ext cx="1371600" cy="1371600"/>
            <a:chOff x="2743200" y="1962150"/>
            <a:chExt cx="1371600" cy="13716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AAB0D05-4C90-4051-849D-206A08C2CD61}"/>
                </a:ext>
              </a:extLst>
            </p:cNvPr>
            <p:cNvSpPr/>
            <p:nvPr/>
          </p:nvSpPr>
          <p:spPr>
            <a:xfrm>
              <a:off x="2743200" y="1962150"/>
              <a:ext cx="1371600" cy="137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A84DE378-ACE3-4922-8EE4-5681E5A394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5217" y="2249487"/>
              <a:ext cx="547565" cy="796925"/>
            </a:xfrm>
            <a:custGeom>
              <a:avLst/>
              <a:gdLst>
                <a:gd name="T0" fmla="*/ 70 w 426"/>
                <a:gd name="T1" fmla="*/ 122 h 620"/>
                <a:gd name="T2" fmla="*/ 56 w 426"/>
                <a:gd name="T3" fmla="*/ 122 h 620"/>
                <a:gd name="T4" fmla="*/ 38 w 426"/>
                <a:gd name="T5" fmla="*/ 132 h 620"/>
                <a:gd name="T6" fmla="*/ 30 w 426"/>
                <a:gd name="T7" fmla="*/ 144 h 620"/>
                <a:gd name="T8" fmla="*/ 28 w 426"/>
                <a:gd name="T9" fmla="*/ 558 h 620"/>
                <a:gd name="T10" fmla="*/ 30 w 426"/>
                <a:gd name="T11" fmla="*/ 570 h 620"/>
                <a:gd name="T12" fmla="*/ 38 w 426"/>
                <a:gd name="T13" fmla="*/ 582 h 620"/>
                <a:gd name="T14" fmla="*/ 56 w 426"/>
                <a:gd name="T15" fmla="*/ 592 h 620"/>
                <a:gd name="T16" fmla="*/ 364 w 426"/>
                <a:gd name="T17" fmla="*/ 592 h 620"/>
                <a:gd name="T18" fmla="*/ 382 w 426"/>
                <a:gd name="T19" fmla="*/ 586 h 620"/>
                <a:gd name="T20" fmla="*/ 392 w 426"/>
                <a:gd name="T21" fmla="*/ 576 h 620"/>
                <a:gd name="T22" fmla="*/ 398 w 426"/>
                <a:gd name="T23" fmla="*/ 558 h 620"/>
                <a:gd name="T24" fmla="*/ 398 w 426"/>
                <a:gd name="T25" fmla="*/ 150 h 620"/>
                <a:gd name="T26" fmla="*/ 388 w 426"/>
                <a:gd name="T27" fmla="*/ 132 h 620"/>
                <a:gd name="T28" fmla="*/ 376 w 426"/>
                <a:gd name="T29" fmla="*/ 124 h 620"/>
                <a:gd name="T30" fmla="*/ 336 w 426"/>
                <a:gd name="T31" fmla="*/ 122 h 620"/>
                <a:gd name="T32" fmla="*/ 96 w 426"/>
                <a:gd name="T33" fmla="*/ 48 h 620"/>
                <a:gd name="T34" fmla="*/ 210 w 426"/>
                <a:gd name="T35" fmla="*/ 48 h 620"/>
                <a:gd name="T36" fmla="*/ 134 w 426"/>
                <a:gd name="T37" fmla="*/ 22 h 620"/>
                <a:gd name="T38" fmla="*/ 140 w 426"/>
                <a:gd name="T39" fmla="*/ 6 h 620"/>
                <a:gd name="T40" fmla="*/ 282 w 426"/>
                <a:gd name="T41" fmla="*/ 0 h 620"/>
                <a:gd name="T42" fmla="*/ 296 w 426"/>
                <a:gd name="T43" fmla="*/ 6 h 620"/>
                <a:gd name="T44" fmla="*/ 302 w 426"/>
                <a:gd name="T45" fmla="*/ 48 h 620"/>
                <a:gd name="T46" fmla="*/ 364 w 426"/>
                <a:gd name="T47" fmla="*/ 94 h 620"/>
                <a:gd name="T48" fmla="*/ 388 w 426"/>
                <a:gd name="T49" fmla="*/ 98 h 620"/>
                <a:gd name="T50" fmla="*/ 408 w 426"/>
                <a:gd name="T51" fmla="*/ 112 h 620"/>
                <a:gd name="T52" fmla="*/ 426 w 426"/>
                <a:gd name="T53" fmla="*/ 144 h 620"/>
                <a:gd name="T54" fmla="*/ 426 w 426"/>
                <a:gd name="T55" fmla="*/ 558 h 620"/>
                <a:gd name="T56" fmla="*/ 416 w 426"/>
                <a:gd name="T57" fmla="*/ 592 h 620"/>
                <a:gd name="T58" fmla="*/ 398 w 426"/>
                <a:gd name="T59" fmla="*/ 610 h 620"/>
                <a:gd name="T60" fmla="*/ 364 w 426"/>
                <a:gd name="T61" fmla="*/ 620 h 620"/>
                <a:gd name="T62" fmla="*/ 50 w 426"/>
                <a:gd name="T63" fmla="*/ 620 h 620"/>
                <a:gd name="T64" fmla="*/ 18 w 426"/>
                <a:gd name="T65" fmla="*/ 602 h 620"/>
                <a:gd name="T66" fmla="*/ 4 w 426"/>
                <a:gd name="T67" fmla="*/ 582 h 620"/>
                <a:gd name="T68" fmla="*/ 0 w 426"/>
                <a:gd name="T69" fmla="*/ 158 h 620"/>
                <a:gd name="T70" fmla="*/ 4 w 426"/>
                <a:gd name="T71" fmla="*/ 132 h 620"/>
                <a:gd name="T72" fmla="*/ 18 w 426"/>
                <a:gd name="T73" fmla="*/ 112 h 620"/>
                <a:gd name="T74" fmla="*/ 50 w 426"/>
                <a:gd name="T75" fmla="*/ 96 h 620"/>
                <a:gd name="T76" fmla="*/ 212 w 426"/>
                <a:gd name="T77" fmla="*/ 390 h 620"/>
                <a:gd name="T78" fmla="*/ 356 w 426"/>
                <a:gd name="T79" fmla="*/ 390 h 620"/>
                <a:gd name="T80" fmla="*/ 212 w 426"/>
                <a:gd name="T81" fmla="*/ 438 h 620"/>
                <a:gd name="T82" fmla="*/ 356 w 426"/>
                <a:gd name="T83" fmla="*/ 438 h 620"/>
                <a:gd name="T84" fmla="*/ 212 w 426"/>
                <a:gd name="T85" fmla="*/ 236 h 620"/>
                <a:gd name="T86" fmla="*/ 356 w 426"/>
                <a:gd name="T87" fmla="*/ 236 h 620"/>
                <a:gd name="T88" fmla="*/ 212 w 426"/>
                <a:gd name="T89" fmla="*/ 284 h 620"/>
                <a:gd name="T90" fmla="*/ 356 w 426"/>
                <a:gd name="T91" fmla="*/ 284 h 620"/>
                <a:gd name="T92" fmla="*/ 84 w 426"/>
                <a:gd name="T93" fmla="*/ 376 h 620"/>
                <a:gd name="T94" fmla="*/ 74 w 426"/>
                <a:gd name="T95" fmla="*/ 472 h 620"/>
                <a:gd name="T96" fmla="*/ 170 w 426"/>
                <a:gd name="T97" fmla="*/ 482 h 620"/>
                <a:gd name="T98" fmla="*/ 182 w 426"/>
                <a:gd name="T99" fmla="*/ 386 h 620"/>
                <a:gd name="T100" fmla="*/ 84 w 426"/>
                <a:gd name="T101" fmla="*/ 376 h 620"/>
                <a:gd name="T102" fmla="*/ 96 w 426"/>
                <a:gd name="T103" fmla="*/ 396 h 620"/>
                <a:gd name="T104" fmla="*/ 160 w 426"/>
                <a:gd name="T105" fmla="*/ 396 h 620"/>
                <a:gd name="T106" fmla="*/ 74 w 426"/>
                <a:gd name="T107" fmla="*/ 220 h 620"/>
                <a:gd name="T108" fmla="*/ 74 w 426"/>
                <a:gd name="T109" fmla="*/ 328 h 620"/>
                <a:gd name="T110" fmla="*/ 182 w 426"/>
                <a:gd name="T111" fmla="*/ 328 h 620"/>
                <a:gd name="T112" fmla="*/ 182 w 426"/>
                <a:gd name="T113" fmla="*/ 220 h 620"/>
                <a:gd name="T114" fmla="*/ 84 w 426"/>
                <a:gd name="T115" fmla="*/ 220 h 620"/>
                <a:gd name="T116" fmla="*/ 96 w 426"/>
                <a:gd name="T117" fmla="*/ 30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6" h="620">
                  <a:moveTo>
                    <a:pt x="62" y="94"/>
                  </a:moveTo>
                  <a:lnTo>
                    <a:pt x="70" y="94"/>
                  </a:lnTo>
                  <a:lnTo>
                    <a:pt x="70" y="122"/>
                  </a:lnTo>
                  <a:lnTo>
                    <a:pt x="62" y="122"/>
                  </a:lnTo>
                  <a:lnTo>
                    <a:pt x="62" y="122"/>
                  </a:lnTo>
                  <a:lnTo>
                    <a:pt x="56" y="122"/>
                  </a:lnTo>
                  <a:lnTo>
                    <a:pt x="50" y="124"/>
                  </a:lnTo>
                  <a:lnTo>
                    <a:pt x="44" y="128"/>
                  </a:lnTo>
                  <a:lnTo>
                    <a:pt x="38" y="132"/>
                  </a:lnTo>
                  <a:lnTo>
                    <a:pt x="38" y="132"/>
                  </a:lnTo>
                  <a:lnTo>
                    <a:pt x="34" y="138"/>
                  </a:lnTo>
                  <a:lnTo>
                    <a:pt x="30" y="144"/>
                  </a:lnTo>
                  <a:lnTo>
                    <a:pt x="28" y="150"/>
                  </a:lnTo>
                  <a:lnTo>
                    <a:pt x="28" y="158"/>
                  </a:lnTo>
                  <a:lnTo>
                    <a:pt x="28" y="558"/>
                  </a:lnTo>
                  <a:lnTo>
                    <a:pt x="28" y="558"/>
                  </a:lnTo>
                  <a:lnTo>
                    <a:pt x="28" y="564"/>
                  </a:lnTo>
                  <a:lnTo>
                    <a:pt x="30" y="570"/>
                  </a:lnTo>
                  <a:lnTo>
                    <a:pt x="34" y="576"/>
                  </a:lnTo>
                  <a:lnTo>
                    <a:pt x="38" y="582"/>
                  </a:lnTo>
                  <a:lnTo>
                    <a:pt x="38" y="582"/>
                  </a:lnTo>
                  <a:lnTo>
                    <a:pt x="44" y="586"/>
                  </a:lnTo>
                  <a:lnTo>
                    <a:pt x="50" y="590"/>
                  </a:lnTo>
                  <a:lnTo>
                    <a:pt x="56" y="592"/>
                  </a:lnTo>
                  <a:lnTo>
                    <a:pt x="62" y="592"/>
                  </a:lnTo>
                  <a:lnTo>
                    <a:pt x="364" y="592"/>
                  </a:lnTo>
                  <a:lnTo>
                    <a:pt x="364" y="592"/>
                  </a:lnTo>
                  <a:lnTo>
                    <a:pt x="370" y="592"/>
                  </a:lnTo>
                  <a:lnTo>
                    <a:pt x="376" y="590"/>
                  </a:lnTo>
                  <a:lnTo>
                    <a:pt x="382" y="586"/>
                  </a:lnTo>
                  <a:lnTo>
                    <a:pt x="388" y="582"/>
                  </a:lnTo>
                  <a:lnTo>
                    <a:pt x="388" y="582"/>
                  </a:lnTo>
                  <a:lnTo>
                    <a:pt x="392" y="576"/>
                  </a:lnTo>
                  <a:lnTo>
                    <a:pt x="396" y="570"/>
                  </a:lnTo>
                  <a:lnTo>
                    <a:pt x="398" y="564"/>
                  </a:lnTo>
                  <a:lnTo>
                    <a:pt x="398" y="558"/>
                  </a:lnTo>
                  <a:lnTo>
                    <a:pt x="398" y="158"/>
                  </a:lnTo>
                  <a:lnTo>
                    <a:pt x="398" y="158"/>
                  </a:lnTo>
                  <a:lnTo>
                    <a:pt x="398" y="150"/>
                  </a:lnTo>
                  <a:lnTo>
                    <a:pt x="396" y="144"/>
                  </a:lnTo>
                  <a:lnTo>
                    <a:pt x="392" y="138"/>
                  </a:lnTo>
                  <a:lnTo>
                    <a:pt x="388" y="132"/>
                  </a:lnTo>
                  <a:lnTo>
                    <a:pt x="388" y="132"/>
                  </a:lnTo>
                  <a:lnTo>
                    <a:pt x="382" y="128"/>
                  </a:lnTo>
                  <a:lnTo>
                    <a:pt x="376" y="124"/>
                  </a:lnTo>
                  <a:lnTo>
                    <a:pt x="370" y="122"/>
                  </a:lnTo>
                  <a:lnTo>
                    <a:pt x="364" y="122"/>
                  </a:lnTo>
                  <a:lnTo>
                    <a:pt x="336" y="122"/>
                  </a:lnTo>
                  <a:lnTo>
                    <a:pt x="336" y="156"/>
                  </a:lnTo>
                  <a:lnTo>
                    <a:pt x="96" y="156"/>
                  </a:lnTo>
                  <a:lnTo>
                    <a:pt x="96" y="48"/>
                  </a:lnTo>
                  <a:lnTo>
                    <a:pt x="104" y="48"/>
                  </a:lnTo>
                  <a:lnTo>
                    <a:pt x="134" y="48"/>
                  </a:lnTo>
                  <a:lnTo>
                    <a:pt x="210" y="48"/>
                  </a:lnTo>
                  <a:lnTo>
                    <a:pt x="210" y="32"/>
                  </a:lnTo>
                  <a:lnTo>
                    <a:pt x="134" y="32"/>
                  </a:lnTo>
                  <a:lnTo>
                    <a:pt x="134" y="22"/>
                  </a:lnTo>
                  <a:lnTo>
                    <a:pt x="134" y="22"/>
                  </a:lnTo>
                  <a:lnTo>
                    <a:pt x="136" y="14"/>
                  </a:lnTo>
                  <a:lnTo>
                    <a:pt x="140" y="6"/>
                  </a:lnTo>
                  <a:lnTo>
                    <a:pt x="146" y="2"/>
                  </a:lnTo>
                  <a:lnTo>
                    <a:pt x="154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90" y="2"/>
                  </a:lnTo>
                  <a:lnTo>
                    <a:pt x="296" y="6"/>
                  </a:lnTo>
                  <a:lnTo>
                    <a:pt x="300" y="14"/>
                  </a:lnTo>
                  <a:lnTo>
                    <a:pt x="302" y="22"/>
                  </a:lnTo>
                  <a:lnTo>
                    <a:pt x="302" y="48"/>
                  </a:lnTo>
                  <a:lnTo>
                    <a:pt x="336" y="48"/>
                  </a:lnTo>
                  <a:lnTo>
                    <a:pt x="336" y="94"/>
                  </a:lnTo>
                  <a:lnTo>
                    <a:pt x="364" y="94"/>
                  </a:lnTo>
                  <a:lnTo>
                    <a:pt x="364" y="94"/>
                  </a:lnTo>
                  <a:lnTo>
                    <a:pt x="376" y="96"/>
                  </a:lnTo>
                  <a:lnTo>
                    <a:pt x="388" y="98"/>
                  </a:lnTo>
                  <a:lnTo>
                    <a:pt x="398" y="104"/>
                  </a:lnTo>
                  <a:lnTo>
                    <a:pt x="408" y="112"/>
                  </a:lnTo>
                  <a:lnTo>
                    <a:pt x="408" y="112"/>
                  </a:lnTo>
                  <a:lnTo>
                    <a:pt x="416" y="122"/>
                  </a:lnTo>
                  <a:lnTo>
                    <a:pt x="422" y="132"/>
                  </a:lnTo>
                  <a:lnTo>
                    <a:pt x="426" y="144"/>
                  </a:lnTo>
                  <a:lnTo>
                    <a:pt x="426" y="158"/>
                  </a:lnTo>
                  <a:lnTo>
                    <a:pt x="426" y="558"/>
                  </a:lnTo>
                  <a:lnTo>
                    <a:pt x="426" y="558"/>
                  </a:lnTo>
                  <a:lnTo>
                    <a:pt x="426" y="570"/>
                  </a:lnTo>
                  <a:lnTo>
                    <a:pt x="422" y="582"/>
                  </a:lnTo>
                  <a:lnTo>
                    <a:pt x="416" y="592"/>
                  </a:lnTo>
                  <a:lnTo>
                    <a:pt x="408" y="602"/>
                  </a:lnTo>
                  <a:lnTo>
                    <a:pt x="408" y="602"/>
                  </a:lnTo>
                  <a:lnTo>
                    <a:pt x="398" y="610"/>
                  </a:lnTo>
                  <a:lnTo>
                    <a:pt x="388" y="616"/>
                  </a:lnTo>
                  <a:lnTo>
                    <a:pt x="376" y="620"/>
                  </a:lnTo>
                  <a:lnTo>
                    <a:pt x="364" y="620"/>
                  </a:lnTo>
                  <a:lnTo>
                    <a:pt x="62" y="620"/>
                  </a:lnTo>
                  <a:lnTo>
                    <a:pt x="62" y="620"/>
                  </a:lnTo>
                  <a:lnTo>
                    <a:pt x="50" y="620"/>
                  </a:lnTo>
                  <a:lnTo>
                    <a:pt x="38" y="616"/>
                  </a:lnTo>
                  <a:lnTo>
                    <a:pt x="28" y="610"/>
                  </a:lnTo>
                  <a:lnTo>
                    <a:pt x="18" y="602"/>
                  </a:lnTo>
                  <a:lnTo>
                    <a:pt x="18" y="602"/>
                  </a:lnTo>
                  <a:lnTo>
                    <a:pt x="10" y="592"/>
                  </a:lnTo>
                  <a:lnTo>
                    <a:pt x="4" y="582"/>
                  </a:lnTo>
                  <a:lnTo>
                    <a:pt x="0" y="570"/>
                  </a:lnTo>
                  <a:lnTo>
                    <a:pt x="0" y="5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4" y="132"/>
                  </a:lnTo>
                  <a:lnTo>
                    <a:pt x="10" y="122"/>
                  </a:lnTo>
                  <a:lnTo>
                    <a:pt x="18" y="112"/>
                  </a:lnTo>
                  <a:lnTo>
                    <a:pt x="18" y="112"/>
                  </a:lnTo>
                  <a:lnTo>
                    <a:pt x="28" y="104"/>
                  </a:lnTo>
                  <a:lnTo>
                    <a:pt x="38" y="98"/>
                  </a:lnTo>
                  <a:lnTo>
                    <a:pt x="50" y="96"/>
                  </a:lnTo>
                  <a:lnTo>
                    <a:pt x="62" y="94"/>
                  </a:lnTo>
                  <a:lnTo>
                    <a:pt x="62" y="94"/>
                  </a:lnTo>
                  <a:close/>
                  <a:moveTo>
                    <a:pt x="212" y="390"/>
                  </a:moveTo>
                  <a:lnTo>
                    <a:pt x="212" y="414"/>
                  </a:lnTo>
                  <a:lnTo>
                    <a:pt x="356" y="414"/>
                  </a:lnTo>
                  <a:lnTo>
                    <a:pt x="356" y="390"/>
                  </a:lnTo>
                  <a:lnTo>
                    <a:pt x="212" y="390"/>
                  </a:lnTo>
                  <a:lnTo>
                    <a:pt x="212" y="390"/>
                  </a:lnTo>
                  <a:close/>
                  <a:moveTo>
                    <a:pt x="212" y="438"/>
                  </a:moveTo>
                  <a:lnTo>
                    <a:pt x="212" y="462"/>
                  </a:lnTo>
                  <a:lnTo>
                    <a:pt x="356" y="462"/>
                  </a:lnTo>
                  <a:lnTo>
                    <a:pt x="356" y="438"/>
                  </a:lnTo>
                  <a:lnTo>
                    <a:pt x="212" y="438"/>
                  </a:lnTo>
                  <a:lnTo>
                    <a:pt x="212" y="438"/>
                  </a:lnTo>
                  <a:close/>
                  <a:moveTo>
                    <a:pt x="212" y="236"/>
                  </a:moveTo>
                  <a:lnTo>
                    <a:pt x="212" y="258"/>
                  </a:lnTo>
                  <a:lnTo>
                    <a:pt x="356" y="258"/>
                  </a:lnTo>
                  <a:lnTo>
                    <a:pt x="356" y="236"/>
                  </a:lnTo>
                  <a:lnTo>
                    <a:pt x="212" y="236"/>
                  </a:lnTo>
                  <a:lnTo>
                    <a:pt x="212" y="236"/>
                  </a:lnTo>
                  <a:close/>
                  <a:moveTo>
                    <a:pt x="212" y="284"/>
                  </a:moveTo>
                  <a:lnTo>
                    <a:pt x="212" y="308"/>
                  </a:lnTo>
                  <a:lnTo>
                    <a:pt x="356" y="308"/>
                  </a:lnTo>
                  <a:lnTo>
                    <a:pt x="356" y="284"/>
                  </a:lnTo>
                  <a:lnTo>
                    <a:pt x="212" y="284"/>
                  </a:lnTo>
                  <a:lnTo>
                    <a:pt x="212" y="284"/>
                  </a:lnTo>
                  <a:close/>
                  <a:moveTo>
                    <a:pt x="84" y="376"/>
                  </a:moveTo>
                  <a:lnTo>
                    <a:pt x="74" y="376"/>
                  </a:lnTo>
                  <a:lnTo>
                    <a:pt x="74" y="386"/>
                  </a:lnTo>
                  <a:lnTo>
                    <a:pt x="74" y="472"/>
                  </a:lnTo>
                  <a:lnTo>
                    <a:pt x="74" y="482"/>
                  </a:lnTo>
                  <a:lnTo>
                    <a:pt x="84" y="482"/>
                  </a:lnTo>
                  <a:lnTo>
                    <a:pt x="170" y="482"/>
                  </a:lnTo>
                  <a:lnTo>
                    <a:pt x="182" y="482"/>
                  </a:lnTo>
                  <a:lnTo>
                    <a:pt x="182" y="472"/>
                  </a:lnTo>
                  <a:lnTo>
                    <a:pt x="182" y="386"/>
                  </a:lnTo>
                  <a:lnTo>
                    <a:pt x="182" y="376"/>
                  </a:lnTo>
                  <a:lnTo>
                    <a:pt x="170" y="376"/>
                  </a:lnTo>
                  <a:lnTo>
                    <a:pt x="84" y="376"/>
                  </a:lnTo>
                  <a:lnTo>
                    <a:pt x="84" y="376"/>
                  </a:lnTo>
                  <a:close/>
                  <a:moveTo>
                    <a:pt x="160" y="396"/>
                  </a:moveTo>
                  <a:lnTo>
                    <a:pt x="96" y="396"/>
                  </a:lnTo>
                  <a:lnTo>
                    <a:pt x="96" y="462"/>
                  </a:lnTo>
                  <a:lnTo>
                    <a:pt x="160" y="462"/>
                  </a:lnTo>
                  <a:lnTo>
                    <a:pt x="160" y="396"/>
                  </a:lnTo>
                  <a:lnTo>
                    <a:pt x="160" y="396"/>
                  </a:lnTo>
                  <a:close/>
                  <a:moveTo>
                    <a:pt x="84" y="220"/>
                  </a:moveTo>
                  <a:lnTo>
                    <a:pt x="74" y="220"/>
                  </a:lnTo>
                  <a:lnTo>
                    <a:pt x="74" y="232"/>
                  </a:lnTo>
                  <a:lnTo>
                    <a:pt x="74" y="318"/>
                  </a:lnTo>
                  <a:lnTo>
                    <a:pt x="74" y="328"/>
                  </a:lnTo>
                  <a:lnTo>
                    <a:pt x="84" y="328"/>
                  </a:lnTo>
                  <a:lnTo>
                    <a:pt x="170" y="328"/>
                  </a:lnTo>
                  <a:lnTo>
                    <a:pt x="182" y="328"/>
                  </a:lnTo>
                  <a:lnTo>
                    <a:pt x="182" y="318"/>
                  </a:lnTo>
                  <a:lnTo>
                    <a:pt x="182" y="232"/>
                  </a:lnTo>
                  <a:lnTo>
                    <a:pt x="182" y="220"/>
                  </a:lnTo>
                  <a:lnTo>
                    <a:pt x="170" y="220"/>
                  </a:lnTo>
                  <a:lnTo>
                    <a:pt x="84" y="220"/>
                  </a:lnTo>
                  <a:lnTo>
                    <a:pt x="84" y="220"/>
                  </a:lnTo>
                  <a:close/>
                  <a:moveTo>
                    <a:pt x="160" y="242"/>
                  </a:moveTo>
                  <a:lnTo>
                    <a:pt x="96" y="242"/>
                  </a:lnTo>
                  <a:lnTo>
                    <a:pt x="96" y="306"/>
                  </a:lnTo>
                  <a:lnTo>
                    <a:pt x="160" y="306"/>
                  </a:lnTo>
                  <a:lnTo>
                    <a:pt x="160" y="2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E13FACF1-DF0F-4516-ADA9-7C66B09F2427}"/>
              </a:ext>
            </a:extLst>
          </p:cNvPr>
          <p:cNvGrpSpPr/>
          <p:nvPr/>
        </p:nvGrpSpPr>
        <p:grpSpPr>
          <a:xfrm>
            <a:off x="4953000" y="1962150"/>
            <a:ext cx="1371600" cy="1371600"/>
            <a:chOff x="4953000" y="1962150"/>
            <a:chExt cx="1371600" cy="13716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FC4E637-3E11-48AD-A7CA-AE2CE2B87FB2}"/>
                </a:ext>
              </a:extLst>
            </p:cNvPr>
            <p:cNvSpPr/>
            <p:nvPr/>
          </p:nvSpPr>
          <p:spPr>
            <a:xfrm>
              <a:off x="4953000" y="1962150"/>
              <a:ext cx="1371600" cy="137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grpSp>
          <p:nvGrpSpPr>
            <p:cNvPr id="22" name="Group 173">
              <a:extLst>
                <a:ext uri="{FF2B5EF4-FFF2-40B4-BE49-F238E27FC236}">
                  <a16:creationId xmlns:a16="http://schemas.microsoft.com/office/drawing/2014/main" id="{01F9BAF7-71B0-4F04-B93B-E29874DCAFAB}"/>
                </a:ext>
              </a:extLst>
            </p:cNvPr>
            <p:cNvGrpSpPr/>
            <p:nvPr/>
          </p:nvGrpSpPr>
          <p:grpSpPr>
            <a:xfrm>
              <a:off x="5334000" y="2275051"/>
              <a:ext cx="784225" cy="736600"/>
              <a:chOff x="3148013" y="1395412"/>
              <a:chExt cx="784225" cy="736600"/>
            </a:xfrm>
            <a:solidFill>
              <a:schemeClr val="bg1"/>
            </a:solidFill>
          </p:grpSpPr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CF55AE01-56E8-41AC-B2C4-BB4D10084D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8850" y="1641474"/>
                <a:ext cx="433388" cy="479425"/>
              </a:xfrm>
              <a:custGeom>
                <a:avLst/>
                <a:gdLst>
                  <a:gd name="T0" fmla="*/ 545 w 545"/>
                  <a:gd name="T1" fmla="*/ 512 h 602"/>
                  <a:gd name="T2" fmla="*/ 539 w 545"/>
                  <a:gd name="T3" fmla="*/ 525 h 602"/>
                  <a:gd name="T4" fmla="*/ 445 w 545"/>
                  <a:gd name="T5" fmla="*/ 601 h 602"/>
                  <a:gd name="T6" fmla="*/ 432 w 545"/>
                  <a:gd name="T7" fmla="*/ 599 h 602"/>
                  <a:gd name="T8" fmla="*/ 290 w 545"/>
                  <a:gd name="T9" fmla="*/ 421 h 602"/>
                  <a:gd name="T10" fmla="*/ 296 w 545"/>
                  <a:gd name="T11" fmla="*/ 409 h 602"/>
                  <a:gd name="T12" fmla="*/ 293 w 545"/>
                  <a:gd name="T13" fmla="*/ 384 h 602"/>
                  <a:gd name="T14" fmla="*/ 245 w 545"/>
                  <a:gd name="T15" fmla="*/ 401 h 602"/>
                  <a:gd name="T16" fmla="*/ 194 w 545"/>
                  <a:gd name="T17" fmla="*/ 404 h 602"/>
                  <a:gd name="T18" fmla="*/ 144 w 545"/>
                  <a:gd name="T19" fmla="*/ 396 h 602"/>
                  <a:gd name="T20" fmla="*/ 98 w 545"/>
                  <a:gd name="T21" fmla="*/ 376 h 602"/>
                  <a:gd name="T22" fmla="*/ 58 w 545"/>
                  <a:gd name="T23" fmla="*/ 344 h 602"/>
                  <a:gd name="T24" fmla="*/ 33 w 545"/>
                  <a:gd name="T25" fmla="*/ 313 h 602"/>
                  <a:gd name="T26" fmla="*/ 8 w 545"/>
                  <a:gd name="T27" fmla="*/ 258 h 602"/>
                  <a:gd name="T28" fmla="*/ 0 w 545"/>
                  <a:gd name="T29" fmla="*/ 200 h 602"/>
                  <a:gd name="T30" fmla="*/ 10 w 545"/>
                  <a:gd name="T31" fmla="*/ 142 h 602"/>
                  <a:gd name="T32" fmla="*/ 34 w 545"/>
                  <a:gd name="T33" fmla="*/ 90 h 602"/>
                  <a:gd name="T34" fmla="*/ 76 w 545"/>
                  <a:gd name="T35" fmla="*/ 45 h 602"/>
                  <a:gd name="T36" fmla="*/ 110 w 545"/>
                  <a:gd name="T37" fmla="*/ 22 h 602"/>
                  <a:gd name="T38" fmla="*/ 166 w 545"/>
                  <a:gd name="T39" fmla="*/ 3 h 602"/>
                  <a:gd name="T40" fmla="*/ 225 w 545"/>
                  <a:gd name="T41" fmla="*/ 1 h 602"/>
                  <a:gd name="T42" fmla="*/ 280 w 545"/>
                  <a:gd name="T43" fmla="*/ 15 h 602"/>
                  <a:gd name="T44" fmla="*/ 332 w 545"/>
                  <a:gd name="T45" fmla="*/ 46 h 602"/>
                  <a:gd name="T46" fmla="*/ 361 w 545"/>
                  <a:gd name="T47" fmla="*/ 76 h 602"/>
                  <a:gd name="T48" fmla="*/ 387 w 545"/>
                  <a:gd name="T49" fmla="*/ 121 h 602"/>
                  <a:gd name="T50" fmla="*/ 403 w 545"/>
                  <a:gd name="T51" fmla="*/ 170 h 602"/>
                  <a:gd name="T52" fmla="*/ 404 w 545"/>
                  <a:gd name="T53" fmla="*/ 221 h 602"/>
                  <a:gd name="T54" fmla="*/ 394 w 545"/>
                  <a:gd name="T55" fmla="*/ 269 h 602"/>
                  <a:gd name="T56" fmla="*/ 370 w 545"/>
                  <a:gd name="T57" fmla="*/ 316 h 602"/>
                  <a:gd name="T58" fmla="*/ 386 w 545"/>
                  <a:gd name="T59" fmla="*/ 336 h 602"/>
                  <a:gd name="T60" fmla="*/ 395 w 545"/>
                  <a:gd name="T61" fmla="*/ 331 h 602"/>
                  <a:gd name="T62" fmla="*/ 544 w 545"/>
                  <a:gd name="T63" fmla="*/ 509 h 602"/>
                  <a:gd name="T64" fmla="*/ 311 w 545"/>
                  <a:gd name="T65" fmla="*/ 310 h 602"/>
                  <a:gd name="T66" fmla="*/ 338 w 545"/>
                  <a:gd name="T67" fmla="*/ 274 h 602"/>
                  <a:gd name="T68" fmla="*/ 353 w 545"/>
                  <a:gd name="T69" fmla="*/ 232 h 602"/>
                  <a:gd name="T70" fmla="*/ 355 w 545"/>
                  <a:gd name="T71" fmla="*/ 189 h 602"/>
                  <a:gd name="T72" fmla="*/ 346 w 545"/>
                  <a:gd name="T73" fmla="*/ 145 h 602"/>
                  <a:gd name="T74" fmla="*/ 322 w 545"/>
                  <a:gd name="T75" fmla="*/ 107 h 602"/>
                  <a:gd name="T76" fmla="*/ 301 w 545"/>
                  <a:gd name="T77" fmla="*/ 83 h 602"/>
                  <a:gd name="T78" fmla="*/ 262 w 545"/>
                  <a:gd name="T79" fmla="*/ 62 h 602"/>
                  <a:gd name="T80" fmla="*/ 220 w 545"/>
                  <a:gd name="T81" fmla="*/ 51 h 602"/>
                  <a:gd name="T82" fmla="*/ 177 w 545"/>
                  <a:gd name="T83" fmla="*/ 53 h 602"/>
                  <a:gd name="T84" fmla="*/ 135 w 545"/>
                  <a:gd name="T85" fmla="*/ 66 h 602"/>
                  <a:gd name="T86" fmla="*/ 109 w 545"/>
                  <a:gd name="T87" fmla="*/ 83 h 602"/>
                  <a:gd name="T88" fmla="*/ 78 w 545"/>
                  <a:gd name="T89" fmla="*/ 116 h 602"/>
                  <a:gd name="T90" fmla="*/ 59 w 545"/>
                  <a:gd name="T91" fmla="*/ 156 h 602"/>
                  <a:gd name="T92" fmla="*/ 51 w 545"/>
                  <a:gd name="T93" fmla="*/ 200 h 602"/>
                  <a:gd name="T94" fmla="*/ 58 w 545"/>
                  <a:gd name="T95" fmla="*/ 243 h 602"/>
                  <a:gd name="T96" fmla="*/ 76 w 545"/>
                  <a:gd name="T97" fmla="*/ 285 h 602"/>
                  <a:gd name="T98" fmla="*/ 96 w 545"/>
                  <a:gd name="T99" fmla="*/ 308 h 602"/>
                  <a:gd name="T100" fmla="*/ 132 w 545"/>
                  <a:gd name="T101" fmla="*/ 336 h 602"/>
                  <a:gd name="T102" fmla="*/ 174 w 545"/>
                  <a:gd name="T103" fmla="*/ 350 h 602"/>
                  <a:gd name="T104" fmla="*/ 217 w 545"/>
                  <a:gd name="T105" fmla="*/ 353 h 602"/>
                  <a:gd name="T106" fmla="*/ 260 w 545"/>
                  <a:gd name="T107" fmla="*/ 344 h 602"/>
                  <a:gd name="T108" fmla="*/ 299 w 545"/>
                  <a:gd name="T109" fmla="*/ 32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45" h="602">
                    <a:moveTo>
                      <a:pt x="544" y="509"/>
                    </a:moveTo>
                    <a:lnTo>
                      <a:pt x="544" y="509"/>
                    </a:lnTo>
                    <a:lnTo>
                      <a:pt x="545" y="512"/>
                    </a:lnTo>
                    <a:lnTo>
                      <a:pt x="545" y="517"/>
                    </a:lnTo>
                    <a:lnTo>
                      <a:pt x="542" y="522"/>
                    </a:lnTo>
                    <a:lnTo>
                      <a:pt x="539" y="525"/>
                    </a:lnTo>
                    <a:lnTo>
                      <a:pt x="449" y="597"/>
                    </a:lnTo>
                    <a:lnTo>
                      <a:pt x="449" y="597"/>
                    </a:lnTo>
                    <a:lnTo>
                      <a:pt x="445" y="601"/>
                    </a:lnTo>
                    <a:lnTo>
                      <a:pt x="440" y="602"/>
                    </a:lnTo>
                    <a:lnTo>
                      <a:pt x="435" y="601"/>
                    </a:lnTo>
                    <a:lnTo>
                      <a:pt x="432" y="599"/>
                    </a:lnTo>
                    <a:lnTo>
                      <a:pt x="291" y="424"/>
                    </a:lnTo>
                    <a:lnTo>
                      <a:pt x="291" y="424"/>
                    </a:lnTo>
                    <a:lnTo>
                      <a:pt x="290" y="421"/>
                    </a:lnTo>
                    <a:lnTo>
                      <a:pt x="290" y="416"/>
                    </a:lnTo>
                    <a:lnTo>
                      <a:pt x="293" y="412"/>
                    </a:lnTo>
                    <a:lnTo>
                      <a:pt x="296" y="409"/>
                    </a:lnTo>
                    <a:lnTo>
                      <a:pt x="307" y="399"/>
                    </a:lnTo>
                    <a:lnTo>
                      <a:pt x="293" y="384"/>
                    </a:lnTo>
                    <a:lnTo>
                      <a:pt x="293" y="384"/>
                    </a:lnTo>
                    <a:lnTo>
                      <a:pt x="277" y="390"/>
                    </a:lnTo>
                    <a:lnTo>
                      <a:pt x="262" y="396"/>
                    </a:lnTo>
                    <a:lnTo>
                      <a:pt x="245" y="401"/>
                    </a:lnTo>
                    <a:lnTo>
                      <a:pt x="228" y="404"/>
                    </a:lnTo>
                    <a:lnTo>
                      <a:pt x="211" y="404"/>
                    </a:lnTo>
                    <a:lnTo>
                      <a:pt x="194" y="404"/>
                    </a:lnTo>
                    <a:lnTo>
                      <a:pt x="177" y="404"/>
                    </a:lnTo>
                    <a:lnTo>
                      <a:pt x="161" y="401"/>
                    </a:lnTo>
                    <a:lnTo>
                      <a:pt x="144" y="396"/>
                    </a:lnTo>
                    <a:lnTo>
                      <a:pt x="129" y="390"/>
                    </a:lnTo>
                    <a:lnTo>
                      <a:pt x="113" y="384"/>
                    </a:lnTo>
                    <a:lnTo>
                      <a:pt x="98" y="376"/>
                    </a:lnTo>
                    <a:lnTo>
                      <a:pt x="84" y="365"/>
                    </a:lnTo>
                    <a:lnTo>
                      <a:pt x="70" y="354"/>
                    </a:lnTo>
                    <a:lnTo>
                      <a:pt x="58" y="344"/>
                    </a:lnTo>
                    <a:lnTo>
                      <a:pt x="45" y="330"/>
                    </a:lnTo>
                    <a:lnTo>
                      <a:pt x="45" y="330"/>
                    </a:lnTo>
                    <a:lnTo>
                      <a:pt x="33" y="313"/>
                    </a:lnTo>
                    <a:lnTo>
                      <a:pt x="22" y="296"/>
                    </a:lnTo>
                    <a:lnTo>
                      <a:pt x="14" y="277"/>
                    </a:lnTo>
                    <a:lnTo>
                      <a:pt x="8" y="258"/>
                    </a:lnTo>
                    <a:lnTo>
                      <a:pt x="3" y="238"/>
                    </a:lnTo>
                    <a:lnTo>
                      <a:pt x="0" y="220"/>
                    </a:lnTo>
                    <a:lnTo>
                      <a:pt x="0" y="200"/>
                    </a:lnTo>
                    <a:lnTo>
                      <a:pt x="2" y="181"/>
                    </a:lnTo>
                    <a:lnTo>
                      <a:pt x="5" y="161"/>
                    </a:lnTo>
                    <a:lnTo>
                      <a:pt x="10" y="142"/>
                    </a:lnTo>
                    <a:lnTo>
                      <a:pt x="16" y="124"/>
                    </a:lnTo>
                    <a:lnTo>
                      <a:pt x="25" y="107"/>
                    </a:lnTo>
                    <a:lnTo>
                      <a:pt x="34" y="90"/>
                    </a:lnTo>
                    <a:lnTo>
                      <a:pt x="47" y="74"/>
                    </a:lnTo>
                    <a:lnTo>
                      <a:pt x="61" y="59"/>
                    </a:lnTo>
                    <a:lnTo>
                      <a:pt x="76" y="45"/>
                    </a:lnTo>
                    <a:lnTo>
                      <a:pt x="76" y="45"/>
                    </a:lnTo>
                    <a:lnTo>
                      <a:pt x="93" y="32"/>
                    </a:lnTo>
                    <a:lnTo>
                      <a:pt x="110" y="22"/>
                    </a:lnTo>
                    <a:lnTo>
                      <a:pt x="129" y="14"/>
                    </a:lnTo>
                    <a:lnTo>
                      <a:pt x="147" y="8"/>
                    </a:lnTo>
                    <a:lnTo>
                      <a:pt x="166" y="3"/>
                    </a:lnTo>
                    <a:lnTo>
                      <a:pt x="186" y="0"/>
                    </a:lnTo>
                    <a:lnTo>
                      <a:pt x="205" y="0"/>
                    </a:lnTo>
                    <a:lnTo>
                      <a:pt x="225" y="1"/>
                    </a:lnTo>
                    <a:lnTo>
                      <a:pt x="243" y="5"/>
                    </a:lnTo>
                    <a:lnTo>
                      <a:pt x="262" y="9"/>
                    </a:lnTo>
                    <a:lnTo>
                      <a:pt x="280" y="15"/>
                    </a:lnTo>
                    <a:lnTo>
                      <a:pt x="299" y="25"/>
                    </a:lnTo>
                    <a:lnTo>
                      <a:pt x="316" y="34"/>
                    </a:lnTo>
                    <a:lnTo>
                      <a:pt x="332" y="46"/>
                    </a:lnTo>
                    <a:lnTo>
                      <a:pt x="347" y="60"/>
                    </a:lnTo>
                    <a:lnTo>
                      <a:pt x="361" y="76"/>
                    </a:lnTo>
                    <a:lnTo>
                      <a:pt x="361" y="76"/>
                    </a:lnTo>
                    <a:lnTo>
                      <a:pt x="370" y="90"/>
                    </a:lnTo>
                    <a:lnTo>
                      <a:pt x="380" y="105"/>
                    </a:lnTo>
                    <a:lnTo>
                      <a:pt x="387" y="121"/>
                    </a:lnTo>
                    <a:lnTo>
                      <a:pt x="394" y="136"/>
                    </a:lnTo>
                    <a:lnTo>
                      <a:pt x="400" y="153"/>
                    </a:lnTo>
                    <a:lnTo>
                      <a:pt x="403" y="170"/>
                    </a:lnTo>
                    <a:lnTo>
                      <a:pt x="404" y="187"/>
                    </a:lnTo>
                    <a:lnTo>
                      <a:pt x="404" y="204"/>
                    </a:lnTo>
                    <a:lnTo>
                      <a:pt x="404" y="221"/>
                    </a:lnTo>
                    <a:lnTo>
                      <a:pt x="401" y="237"/>
                    </a:lnTo>
                    <a:lnTo>
                      <a:pt x="398" y="254"/>
                    </a:lnTo>
                    <a:lnTo>
                      <a:pt x="394" y="269"/>
                    </a:lnTo>
                    <a:lnTo>
                      <a:pt x="387" y="286"/>
                    </a:lnTo>
                    <a:lnTo>
                      <a:pt x="380" y="302"/>
                    </a:lnTo>
                    <a:lnTo>
                      <a:pt x="370" y="316"/>
                    </a:lnTo>
                    <a:lnTo>
                      <a:pt x="359" y="330"/>
                    </a:lnTo>
                    <a:lnTo>
                      <a:pt x="373" y="347"/>
                    </a:lnTo>
                    <a:lnTo>
                      <a:pt x="386" y="336"/>
                    </a:lnTo>
                    <a:lnTo>
                      <a:pt x="386" y="336"/>
                    </a:lnTo>
                    <a:lnTo>
                      <a:pt x="390" y="333"/>
                    </a:lnTo>
                    <a:lnTo>
                      <a:pt x="395" y="331"/>
                    </a:lnTo>
                    <a:lnTo>
                      <a:pt x="400" y="333"/>
                    </a:lnTo>
                    <a:lnTo>
                      <a:pt x="403" y="334"/>
                    </a:lnTo>
                    <a:lnTo>
                      <a:pt x="544" y="509"/>
                    </a:lnTo>
                    <a:close/>
                    <a:moveTo>
                      <a:pt x="299" y="320"/>
                    </a:moveTo>
                    <a:lnTo>
                      <a:pt x="299" y="320"/>
                    </a:lnTo>
                    <a:lnTo>
                      <a:pt x="311" y="310"/>
                    </a:lnTo>
                    <a:lnTo>
                      <a:pt x="321" y="299"/>
                    </a:lnTo>
                    <a:lnTo>
                      <a:pt x="330" y="286"/>
                    </a:lnTo>
                    <a:lnTo>
                      <a:pt x="338" y="274"/>
                    </a:lnTo>
                    <a:lnTo>
                      <a:pt x="344" y="260"/>
                    </a:lnTo>
                    <a:lnTo>
                      <a:pt x="349" y="246"/>
                    </a:lnTo>
                    <a:lnTo>
                      <a:pt x="353" y="232"/>
                    </a:lnTo>
                    <a:lnTo>
                      <a:pt x="355" y="218"/>
                    </a:lnTo>
                    <a:lnTo>
                      <a:pt x="356" y="203"/>
                    </a:lnTo>
                    <a:lnTo>
                      <a:pt x="355" y="189"/>
                    </a:lnTo>
                    <a:lnTo>
                      <a:pt x="353" y="173"/>
                    </a:lnTo>
                    <a:lnTo>
                      <a:pt x="350" y="159"/>
                    </a:lnTo>
                    <a:lnTo>
                      <a:pt x="346" y="145"/>
                    </a:lnTo>
                    <a:lnTo>
                      <a:pt x="339" y="131"/>
                    </a:lnTo>
                    <a:lnTo>
                      <a:pt x="332" y="119"/>
                    </a:lnTo>
                    <a:lnTo>
                      <a:pt x="322" y="107"/>
                    </a:lnTo>
                    <a:lnTo>
                      <a:pt x="322" y="107"/>
                    </a:lnTo>
                    <a:lnTo>
                      <a:pt x="311" y="94"/>
                    </a:lnTo>
                    <a:lnTo>
                      <a:pt x="301" y="83"/>
                    </a:lnTo>
                    <a:lnTo>
                      <a:pt x="288" y="76"/>
                    </a:lnTo>
                    <a:lnTo>
                      <a:pt x="276" y="68"/>
                    </a:lnTo>
                    <a:lnTo>
                      <a:pt x="262" y="62"/>
                    </a:lnTo>
                    <a:lnTo>
                      <a:pt x="248" y="56"/>
                    </a:lnTo>
                    <a:lnTo>
                      <a:pt x="234" y="53"/>
                    </a:lnTo>
                    <a:lnTo>
                      <a:pt x="220" y="51"/>
                    </a:lnTo>
                    <a:lnTo>
                      <a:pt x="206" y="49"/>
                    </a:lnTo>
                    <a:lnTo>
                      <a:pt x="191" y="49"/>
                    </a:lnTo>
                    <a:lnTo>
                      <a:pt x="177" y="53"/>
                    </a:lnTo>
                    <a:lnTo>
                      <a:pt x="161" y="56"/>
                    </a:lnTo>
                    <a:lnTo>
                      <a:pt x="147" y="60"/>
                    </a:lnTo>
                    <a:lnTo>
                      <a:pt x="135" y="66"/>
                    </a:lnTo>
                    <a:lnTo>
                      <a:pt x="121" y="74"/>
                    </a:lnTo>
                    <a:lnTo>
                      <a:pt x="109" y="83"/>
                    </a:lnTo>
                    <a:lnTo>
                      <a:pt x="109" y="83"/>
                    </a:lnTo>
                    <a:lnTo>
                      <a:pt x="96" y="93"/>
                    </a:lnTo>
                    <a:lnTo>
                      <a:pt x="87" y="105"/>
                    </a:lnTo>
                    <a:lnTo>
                      <a:pt x="78" y="116"/>
                    </a:lnTo>
                    <a:lnTo>
                      <a:pt x="70" y="130"/>
                    </a:lnTo>
                    <a:lnTo>
                      <a:pt x="64" y="142"/>
                    </a:lnTo>
                    <a:lnTo>
                      <a:pt x="59" y="156"/>
                    </a:lnTo>
                    <a:lnTo>
                      <a:pt x="54" y="170"/>
                    </a:lnTo>
                    <a:lnTo>
                      <a:pt x="53" y="186"/>
                    </a:lnTo>
                    <a:lnTo>
                      <a:pt x="51" y="200"/>
                    </a:lnTo>
                    <a:lnTo>
                      <a:pt x="53" y="214"/>
                    </a:lnTo>
                    <a:lnTo>
                      <a:pt x="54" y="229"/>
                    </a:lnTo>
                    <a:lnTo>
                      <a:pt x="58" y="243"/>
                    </a:lnTo>
                    <a:lnTo>
                      <a:pt x="62" y="257"/>
                    </a:lnTo>
                    <a:lnTo>
                      <a:pt x="68" y="271"/>
                    </a:lnTo>
                    <a:lnTo>
                      <a:pt x="76" y="285"/>
                    </a:lnTo>
                    <a:lnTo>
                      <a:pt x="85" y="297"/>
                    </a:lnTo>
                    <a:lnTo>
                      <a:pt x="85" y="297"/>
                    </a:lnTo>
                    <a:lnTo>
                      <a:pt x="96" y="308"/>
                    </a:lnTo>
                    <a:lnTo>
                      <a:pt x="107" y="319"/>
                    </a:lnTo>
                    <a:lnTo>
                      <a:pt x="119" y="328"/>
                    </a:lnTo>
                    <a:lnTo>
                      <a:pt x="132" y="336"/>
                    </a:lnTo>
                    <a:lnTo>
                      <a:pt x="146" y="342"/>
                    </a:lnTo>
                    <a:lnTo>
                      <a:pt x="158" y="347"/>
                    </a:lnTo>
                    <a:lnTo>
                      <a:pt x="174" y="350"/>
                    </a:lnTo>
                    <a:lnTo>
                      <a:pt x="188" y="353"/>
                    </a:lnTo>
                    <a:lnTo>
                      <a:pt x="202" y="353"/>
                    </a:lnTo>
                    <a:lnTo>
                      <a:pt x="217" y="353"/>
                    </a:lnTo>
                    <a:lnTo>
                      <a:pt x="231" y="351"/>
                    </a:lnTo>
                    <a:lnTo>
                      <a:pt x="245" y="348"/>
                    </a:lnTo>
                    <a:lnTo>
                      <a:pt x="260" y="344"/>
                    </a:lnTo>
                    <a:lnTo>
                      <a:pt x="273" y="337"/>
                    </a:lnTo>
                    <a:lnTo>
                      <a:pt x="287" y="330"/>
                    </a:lnTo>
                    <a:lnTo>
                      <a:pt x="299" y="320"/>
                    </a:lnTo>
                    <a:lnTo>
                      <a:pt x="299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E1509798-D777-4C1B-9A90-DCF2E0D3A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1913" y="2076449"/>
                <a:ext cx="60325" cy="55563"/>
              </a:xfrm>
              <a:custGeom>
                <a:avLst/>
                <a:gdLst>
                  <a:gd name="T0" fmla="*/ 67 w 76"/>
                  <a:gd name="T1" fmla="*/ 0 h 70"/>
                  <a:gd name="T2" fmla="*/ 67 w 76"/>
                  <a:gd name="T3" fmla="*/ 0 h 70"/>
                  <a:gd name="T4" fmla="*/ 72 w 76"/>
                  <a:gd name="T5" fmla="*/ 6 h 70"/>
                  <a:gd name="T6" fmla="*/ 75 w 76"/>
                  <a:gd name="T7" fmla="*/ 14 h 70"/>
                  <a:gd name="T8" fmla="*/ 76 w 76"/>
                  <a:gd name="T9" fmla="*/ 23 h 70"/>
                  <a:gd name="T10" fmla="*/ 76 w 76"/>
                  <a:gd name="T11" fmla="*/ 31 h 70"/>
                  <a:gd name="T12" fmla="*/ 75 w 76"/>
                  <a:gd name="T13" fmla="*/ 39 h 70"/>
                  <a:gd name="T14" fmla="*/ 70 w 76"/>
                  <a:gd name="T15" fmla="*/ 46 h 70"/>
                  <a:gd name="T16" fmla="*/ 65 w 76"/>
                  <a:gd name="T17" fmla="*/ 54 h 70"/>
                  <a:gd name="T18" fmla="*/ 59 w 76"/>
                  <a:gd name="T19" fmla="*/ 60 h 70"/>
                  <a:gd name="T20" fmla="*/ 59 w 76"/>
                  <a:gd name="T21" fmla="*/ 60 h 70"/>
                  <a:gd name="T22" fmla="*/ 53 w 76"/>
                  <a:gd name="T23" fmla="*/ 65 h 70"/>
                  <a:gd name="T24" fmla="*/ 45 w 76"/>
                  <a:gd name="T25" fmla="*/ 68 h 70"/>
                  <a:gd name="T26" fmla="*/ 36 w 76"/>
                  <a:gd name="T27" fmla="*/ 70 h 70"/>
                  <a:gd name="T28" fmla="*/ 28 w 76"/>
                  <a:gd name="T29" fmla="*/ 68 h 70"/>
                  <a:gd name="T30" fmla="*/ 21 w 76"/>
                  <a:gd name="T31" fmla="*/ 67 h 70"/>
                  <a:gd name="T32" fmla="*/ 13 w 76"/>
                  <a:gd name="T33" fmla="*/ 63 h 70"/>
                  <a:gd name="T34" fmla="*/ 5 w 76"/>
                  <a:gd name="T35" fmla="*/ 59 h 70"/>
                  <a:gd name="T36" fmla="*/ 0 w 76"/>
                  <a:gd name="T37" fmla="*/ 53 h 70"/>
                  <a:gd name="T38" fmla="*/ 67 w 76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6" h="70">
                    <a:moveTo>
                      <a:pt x="67" y="0"/>
                    </a:moveTo>
                    <a:lnTo>
                      <a:pt x="67" y="0"/>
                    </a:lnTo>
                    <a:lnTo>
                      <a:pt x="72" y="6"/>
                    </a:lnTo>
                    <a:lnTo>
                      <a:pt x="75" y="14"/>
                    </a:lnTo>
                    <a:lnTo>
                      <a:pt x="76" y="23"/>
                    </a:lnTo>
                    <a:lnTo>
                      <a:pt x="76" y="31"/>
                    </a:lnTo>
                    <a:lnTo>
                      <a:pt x="75" y="39"/>
                    </a:lnTo>
                    <a:lnTo>
                      <a:pt x="70" y="46"/>
                    </a:lnTo>
                    <a:lnTo>
                      <a:pt x="65" y="54"/>
                    </a:lnTo>
                    <a:lnTo>
                      <a:pt x="59" y="60"/>
                    </a:lnTo>
                    <a:lnTo>
                      <a:pt x="59" y="60"/>
                    </a:lnTo>
                    <a:lnTo>
                      <a:pt x="53" y="65"/>
                    </a:lnTo>
                    <a:lnTo>
                      <a:pt x="45" y="68"/>
                    </a:lnTo>
                    <a:lnTo>
                      <a:pt x="36" y="70"/>
                    </a:lnTo>
                    <a:lnTo>
                      <a:pt x="28" y="68"/>
                    </a:lnTo>
                    <a:lnTo>
                      <a:pt x="21" y="67"/>
                    </a:lnTo>
                    <a:lnTo>
                      <a:pt x="13" y="63"/>
                    </a:lnTo>
                    <a:lnTo>
                      <a:pt x="5" y="59"/>
                    </a:lnTo>
                    <a:lnTo>
                      <a:pt x="0" y="53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66F62A6F-59A4-4B23-8D13-64D59298B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813" y="1749424"/>
                <a:ext cx="161925" cy="125413"/>
              </a:xfrm>
              <a:custGeom>
                <a:avLst/>
                <a:gdLst>
                  <a:gd name="T0" fmla="*/ 186 w 203"/>
                  <a:gd name="T1" fmla="*/ 0 h 157"/>
                  <a:gd name="T2" fmla="*/ 199 w 203"/>
                  <a:gd name="T3" fmla="*/ 4 h 157"/>
                  <a:gd name="T4" fmla="*/ 203 w 203"/>
                  <a:gd name="T5" fmla="*/ 17 h 157"/>
                  <a:gd name="T6" fmla="*/ 202 w 203"/>
                  <a:gd name="T7" fmla="*/ 23 h 157"/>
                  <a:gd name="T8" fmla="*/ 192 w 203"/>
                  <a:gd name="T9" fmla="*/ 32 h 157"/>
                  <a:gd name="T10" fmla="*/ 186 w 203"/>
                  <a:gd name="T11" fmla="*/ 34 h 157"/>
                  <a:gd name="T12" fmla="*/ 178 w 203"/>
                  <a:gd name="T13" fmla="*/ 32 h 157"/>
                  <a:gd name="T14" fmla="*/ 129 w 203"/>
                  <a:gd name="T15" fmla="*/ 82 h 157"/>
                  <a:gd name="T16" fmla="*/ 130 w 203"/>
                  <a:gd name="T17" fmla="*/ 88 h 157"/>
                  <a:gd name="T18" fmla="*/ 124 w 203"/>
                  <a:gd name="T19" fmla="*/ 100 h 157"/>
                  <a:gd name="T20" fmla="*/ 112 w 203"/>
                  <a:gd name="T21" fmla="*/ 105 h 157"/>
                  <a:gd name="T22" fmla="*/ 106 w 203"/>
                  <a:gd name="T23" fmla="*/ 105 h 157"/>
                  <a:gd name="T24" fmla="*/ 96 w 203"/>
                  <a:gd name="T25" fmla="*/ 96 h 157"/>
                  <a:gd name="T26" fmla="*/ 95 w 203"/>
                  <a:gd name="T27" fmla="*/ 88 h 157"/>
                  <a:gd name="T28" fmla="*/ 84 w 203"/>
                  <a:gd name="T29" fmla="*/ 72 h 157"/>
                  <a:gd name="T30" fmla="*/ 76 w 203"/>
                  <a:gd name="T31" fmla="*/ 74 h 157"/>
                  <a:gd name="T32" fmla="*/ 73 w 203"/>
                  <a:gd name="T33" fmla="*/ 74 h 157"/>
                  <a:gd name="T34" fmla="*/ 33 w 203"/>
                  <a:gd name="T35" fmla="*/ 133 h 157"/>
                  <a:gd name="T36" fmla="*/ 34 w 203"/>
                  <a:gd name="T37" fmla="*/ 140 h 157"/>
                  <a:gd name="T38" fmla="*/ 34 w 203"/>
                  <a:gd name="T39" fmla="*/ 147 h 157"/>
                  <a:gd name="T40" fmla="*/ 25 w 203"/>
                  <a:gd name="T41" fmla="*/ 156 h 157"/>
                  <a:gd name="T42" fmla="*/ 17 w 203"/>
                  <a:gd name="T43" fmla="*/ 157 h 157"/>
                  <a:gd name="T44" fmla="*/ 5 w 203"/>
                  <a:gd name="T45" fmla="*/ 153 h 157"/>
                  <a:gd name="T46" fmla="*/ 0 w 203"/>
                  <a:gd name="T47" fmla="*/ 140 h 157"/>
                  <a:gd name="T48" fmla="*/ 2 w 203"/>
                  <a:gd name="T49" fmla="*/ 133 h 157"/>
                  <a:gd name="T50" fmla="*/ 11 w 203"/>
                  <a:gd name="T51" fmla="*/ 123 h 157"/>
                  <a:gd name="T52" fmla="*/ 17 w 203"/>
                  <a:gd name="T53" fmla="*/ 123 h 157"/>
                  <a:gd name="T54" fmla="*/ 61 w 203"/>
                  <a:gd name="T55" fmla="*/ 65 h 157"/>
                  <a:gd name="T56" fmla="*/ 59 w 203"/>
                  <a:gd name="T57" fmla="*/ 61 h 157"/>
                  <a:gd name="T58" fmla="*/ 59 w 203"/>
                  <a:gd name="T59" fmla="*/ 57 h 157"/>
                  <a:gd name="T60" fmla="*/ 64 w 203"/>
                  <a:gd name="T61" fmla="*/ 44 h 157"/>
                  <a:gd name="T62" fmla="*/ 76 w 203"/>
                  <a:gd name="T63" fmla="*/ 40 h 157"/>
                  <a:gd name="T64" fmla="*/ 82 w 203"/>
                  <a:gd name="T65" fmla="*/ 41 h 157"/>
                  <a:gd name="T66" fmla="*/ 92 w 203"/>
                  <a:gd name="T67" fmla="*/ 51 h 157"/>
                  <a:gd name="T68" fmla="*/ 93 w 203"/>
                  <a:gd name="T69" fmla="*/ 57 h 157"/>
                  <a:gd name="T70" fmla="*/ 104 w 203"/>
                  <a:gd name="T71" fmla="*/ 72 h 157"/>
                  <a:gd name="T72" fmla="*/ 109 w 203"/>
                  <a:gd name="T73" fmla="*/ 71 h 157"/>
                  <a:gd name="T74" fmla="*/ 112 w 203"/>
                  <a:gd name="T75" fmla="*/ 71 h 157"/>
                  <a:gd name="T76" fmla="*/ 169 w 203"/>
                  <a:gd name="T77" fmla="*/ 20 h 157"/>
                  <a:gd name="T78" fmla="*/ 169 w 203"/>
                  <a:gd name="T79" fmla="*/ 17 h 157"/>
                  <a:gd name="T80" fmla="*/ 169 w 203"/>
                  <a:gd name="T81" fmla="*/ 10 h 157"/>
                  <a:gd name="T82" fmla="*/ 178 w 203"/>
                  <a:gd name="T83" fmla="*/ 1 h 157"/>
                  <a:gd name="T84" fmla="*/ 186 w 203"/>
                  <a:gd name="T8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3" h="157">
                    <a:moveTo>
                      <a:pt x="186" y="0"/>
                    </a:moveTo>
                    <a:lnTo>
                      <a:pt x="186" y="0"/>
                    </a:lnTo>
                    <a:lnTo>
                      <a:pt x="192" y="1"/>
                    </a:lnTo>
                    <a:lnTo>
                      <a:pt x="199" y="4"/>
                    </a:lnTo>
                    <a:lnTo>
                      <a:pt x="202" y="10"/>
                    </a:lnTo>
                    <a:lnTo>
                      <a:pt x="203" y="17"/>
                    </a:lnTo>
                    <a:lnTo>
                      <a:pt x="203" y="17"/>
                    </a:lnTo>
                    <a:lnTo>
                      <a:pt x="202" y="23"/>
                    </a:lnTo>
                    <a:lnTo>
                      <a:pt x="199" y="29"/>
                    </a:lnTo>
                    <a:lnTo>
                      <a:pt x="192" y="32"/>
                    </a:lnTo>
                    <a:lnTo>
                      <a:pt x="186" y="34"/>
                    </a:lnTo>
                    <a:lnTo>
                      <a:pt x="186" y="34"/>
                    </a:lnTo>
                    <a:lnTo>
                      <a:pt x="182" y="34"/>
                    </a:lnTo>
                    <a:lnTo>
                      <a:pt x="178" y="32"/>
                    </a:lnTo>
                    <a:lnTo>
                      <a:pt x="129" y="82"/>
                    </a:lnTo>
                    <a:lnTo>
                      <a:pt x="129" y="82"/>
                    </a:lnTo>
                    <a:lnTo>
                      <a:pt x="130" y="88"/>
                    </a:lnTo>
                    <a:lnTo>
                      <a:pt x="130" y="88"/>
                    </a:lnTo>
                    <a:lnTo>
                      <a:pt x="129" y="96"/>
                    </a:lnTo>
                    <a:lnTo>
                      <a:pt x="124" y="100"/>
                    </a:lnTo>
                    <a:lnTo>
                      <a:pt x="120" y="105"/>
                    </a:lnTo>
                    <a:lnTo>
                      <a:pt x="112" y="105"/>
                    </a:lnTo>
                    <a:lnTo>
                      <a:pt x="112" y="105"/>
                    </a:lnTo>
                    <a:lnTo>
                      <a:pt x="106" y="105"/>
                    </a:lnTo>
                    <a:lnTo>
                      <a:pt x="100" y="100"/>
                    </a:lnTo>
                    <a:lnTo>
                      <a:pt x="96" y="96"/>
                    </a:lnTo>
                    <a:lnTo>
                      <a:pt x="95" y="88"/>
                    </a:lnTo>
                    <a:lnTo>
                      <a:pt x="95" y="88"/>
                    </a:lnTo>
                    <a:lnTo>
                      <a:pt x="95" y="85"/>
                    </a:lnTo>
                    <a:lnTo>
                      <a:pt x="84" y="72"/>
                    </a:lnTo>
                    <a:lnTo>
                      <a:pt x="84" y="72"/>
                    </a:lnTo>
                    <a:lnTo>
                      <a:pt x="76" y="74"/>
                    </a:lnTo>
                    <a:lnTo>
                      <a:pt x="76" y="74"/>
                    </a:lnTo>
                    <a:lnTo>
                      <a:pt x="73" y="74"/>
                    </a:lnTo>
                    <a:lnTo>
                      <a:pt x="33" y="133"/>
                    </a:lnTo>
                    <a:lnTo>
                      <a:pt x="33" y="133"/>
                    </a:lnTo>
                    <a:lnTo>
                      <a:pt x="34" y="136"/>
                    </a:lnTo>
                    <a:lnTo>
                      <a:pt x="34" y="140"/>
                    </a:lnTo>
                    <a:lnTo>
                      <a:pt x="34" y="140"/>
                    </a:lnTo>
                    <a:lnTo>
                      <a:pt x="34" y="147"/>
                    </a:lnTo>
                    <a:lnTo>
                      <a:pt x="30" y="153"/>
                    </a:lnTo>
                    <a:lnTo>
                      <a:pt x="25" y="156"/>
                    </a:lnTo>
                    <a:lnTo>
                      <a:pt x="17" y="157"/>
                    </a:lnTo>
                    <a:lnTo>
                      <a:pt x="17" y="157"/>
                    </a:lnTo>
                    <a:lnTo>
                      <a:pt x="11" y="156"/>
                    </a:lnTo>
                    <a:lnTo>
                      <a:pt x="5" y="153"/>
                    </a:lnTo>
                    <a:lnTo>
                      <a:pt x="2" y="147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33"/>
                    </a:lnTo>
                    <a:lnTo>
                      <a:pt x="5" y="128"/>
                    </a:lnTo>
                    <a:lnTo>
                      <a:pt x="11" y="123"/>
                    </a:lnTo>
                    <a:lnTo>
                      <a:pt x="17" y="123"/>
                    </a:lnTo>
                    <a:lnTo>
                      <a:pt x="17" y="123"/>
                    </a:lnTo>
                    <a:lnTo>
                      <a:pt x="22" y="123"/>
                    </a:lnTo>
                    <a:lnTo>
                      <a:pt x="61" y="65"/>
                    </a:lnTo>
                    <a:lnTo>
                      <a:pt x="61" y="65"/>
                    </a:lnTo>
                    <a:lnTo>
                      <a:pt x="59" y="61"/>
                    </a:lnTo>
                    <a:lnTo>
                      <a:pt x="59" y="57"/>
                    </a:lnTo>
                    <a:lnTo>
                      <a:pt x="59" y="57"/>
                    </a:lnTo>
                    <a:lnTo>
                      <a:pt x="61" y="51"/>
                    </a:lnTo>
                    <a:lnTo>
                      <a:pt x="64" y="44"/>
                    </a:lnTo>
                    <a:lnTo>
                      <a:pt x="70" y="41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2" y="41"/>
                    </a:lnTo>
                    <a:lnTo>
                      <a:pt x="89" y="44"/>
                    </a:lnTo>
                    <a:lnTo>
                      <a:pt x="92" y="51"/>
                    </a:lnTo>
                    <a:lnTo>
                      <a:pt x="93" y="57"/>
                    </a:lnTo>
                    <a:lnTo>
                      <a:pt x="93" y="57"/>
                    </a:lnTo>
                    <a:lnTo>
                      <a:pt x="93" y="61"/>
                    </a:lnTo>
                    <a:lnTo>
                      <a:pt x="104" y="72"/>
                    </a:lnTo>
                    <a:lnTo>
                      <a:pt x="104" y="72"/>
                    </a:lnTo>
                    <a:lnTo>
                      <a:pt x="109" y="71"/>
                    </a:lnTo>
                    <a:lnTo>
                      <a:pt x="112" y="71"/>
                    </a:lnTo>
                    <a:lnTo>
                      <a:pt x="112" y="71"/>
                    </a:lnTo>
                    <a:lnTo>
                      <a:pt x="118" y="72"/>
                    </a:lnTo>
                    <a:lnTo>
                      <a:pt x="169" y="20"/>
                    </a:lnTo>
                    <a:lnTo>
                      <a:pt x="169" y="20"/>
                    </a:lnTo>
                    <a:lnTo>
                      <a:pt x="169" y="17"/>
                    </a:lnTo>
                    <a:lnTo>
                      <a:pt x="169" y="17"/>
                    </a:lnTo>
                    <a:lnTo>
                      <a:pt x="169" y="10"/>
                    </a:lnTo>
                    <a:lnTo>
                      <a:pt x="174" y="4"/>
                    </a:lnTo>
                    <a:lnTo>
                      <a:pt x="178" y="1"/>
                    </a:lnTo>
                    <a:lnTo>
                      <a:pt x="186" y="0"/>
                    </a:lnTo>
                    <a:lnTo>
                      <a:pt x="1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126DED91-B784-48A3-948F-BEBBC9DCA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8013" y="1395412"/>
                <a:ext cx="563563" cy="727075"/>
              </a:xfrm>
              <a:custGeom>
                <a:avLst/>
                <a:gdLst>
                  <a:gd name="T0" fmla="*/ 711 w 711"/>
                  <a:gd name="T1" fmla="*/ 751 h 916"/>
                  <a:gd name="T2" fmla="*/ 711 w 711"/>
                  <a:gd name="T3" fmla="*/ 916 h 916"/>
                  <a:gd name="T4" fmla="*/ 0 w 711"/>
                  <a:gd name="T5" fmla="*/ 916 h 916"/>
                  <a:gd name="T6" fmla="*/ 0 w 711"/>
                  <a:gd name="T7" fmla="*/ 0 h 916"/>
                  <a:gd name="T8" fmla="*/ 711 w 711"/>
                  <a:gd name="T9" fmla="*/ 0 h 916"/>
                  <a:gd name="T10" fmla="*/ 711 w 711"/>
                  <a:gd name="T11" fmla="*/ 283 h 916"/>
                  <a:gd name="T12" fmla="*/ 711 w 711"/>
                  <a:gd name="T13" fmla="*/ 283 h 916"/>
                  <a:gd name="T14" fmla="*/ 697 w 711"/>
                  <a:gd name="T15" fmla="*/ 278 h 916"/>
                  <a:gd name="T16" fmla="*/ 682 w 711"/>
                  <a:gd name="T17" fmla="*/ 275 h 916"/>
                  <a:gd name="T18" fmla="*/ 682 w 711"/>
                  <a:gd name="T19" fmla="*/ 29 h 916"/>
                  <a:gd name="T20" fmla="*/ 31 w 711"/>
                  <a:gd name="T21" fmla="*/ 29 h 916"/>
                  <a:gd name="T22" fmla="*/ 31 w 711"/>
                  <a:gd name="T23" fmla="*/ 887 h 916"/>
                  <a:gd name="T24" fmla="*/ 682 w 711"/>
                  <a:gd name="T25" fmla="*/ 887 h 916"/>
                  <a:gd name="T26" fmla="*/ 682 w 711"/>
                  <a:gd name="T27" fmla="*/ 758 h 916"/>
                  <a:gd name="T28" fmla="*/ 682 w 711"/>
                  <a:gd name="T29" fmla="*/ 758 h 916"/>
                  <a:gd name="T30" fmla="*/ 697 w 711"/>
                  <a:gd name="T31" fmla="*/ 755 h 916"/>
                  <a:gd name="T32" fmla="*/ 711 w 711"/>
                  <a:gd name="T33" fmla="*/ 751 h 916"/>
                  <a:gd name="T34" fmla="*/ 711 w 711"/>
                  <a:gd name="T35" fmla="*/ 751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11" h="916">
                    <a:moveTo>
                      <a:pt x="711" y="751"/>
                    </a:moveTo>
                    <a:lnTo>
                      <a:pt x="711" y="916"/>
                    </a:lnTo>
                    <a:lnTo>
                      <a:pt x="0" y="916"/>
                    </a:lnTo>
                    <a:lnTo>
                      <a:pt x="0" y="0"/>
                    </a:lnTo>
                    <a:lnTo>
                      <a:pt x="711" y="0"/>
                    </a:lnTo>
                    <a:lnTo>
                      <a:pt x="711" y="283"/>
                    </a:lnTo>
                    <a:lnTo>
                      <a:pt x="711" y="283"/>
                    </a:lnTo>
                    <a:lnTo>
                      <a:pt x="697" y="278"/>
                    </a:lnTo>
                    <a:lnTo>
                      <a:pt x="682" y="275"/>
                    </a:lnTo>
                    <a:lnTo>
                      <a:pt x="682" y="29"/>
                    </a:lnTo>
                    <a:lnTo>
                      <a:pt x="31" y="29"/>
                    </a:lnTo>
                    <a:lnTo>
                      <a:pt x="31" y="887"/>
                    </a:lnTo>
                    <a:lnTo>
                      <a:pt x="682" y="887"/>
                    </a:lnTo>
                    <a:lnTo>
                      <a:pt x="682" y="758"/>
                    </a:lnTo>
                    <a:lnTo>
                      <a:pt x="682" y="758"/>
                    </a:lnTo>
                    <a:lnTo>
                      <a:pt x="697" y="755"/>
                    </a:lnTo>
                    <a:lnTo>
                      <a:pt x="711" y="751"/>
                    </a:lnTo>
                    <a:lnTo>
                      <a:pt x="711" y="7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7" name="Rectangle 27">
                <a:extLst>
                  <a:ext uri="{FF2B5EF4-FFF2-40B4-BE49-F238E27FC236}">
                    <a16:creationId xmlns:a16="http://schemas.microsoft.com/office/drawing/2014/main" id="{5E3D11E3-1C3B-47CD-B541-AD7C432A1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5650" y="1587499"/>
                <a:ext cx="268288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8" name="Rectangle 28">
                <a:extLst>
                  <a:ext uri="{FF2B5EF4-FFF2-40B4-BE49-F238E27FC236}">
                    <a16:creationId xmlns:a16="http://schemas.microsoft.com/office/drawing/2014/main" id="{7B3A6078-4734-4D43-A0BA-BE5747BF6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5650" y="1506537"/>
                <a:ext cx="268288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9" name="Rectangle 29">
                <a:extLst>
                  <a:ext uri="{FF2B5EF4-FFF2-40B4-BE49-F238E27FC236}">
                    <a16:creationId xmlns:a16="http://schemas.microsoft.com/office/drawing/2014/main" id="{7CEBF0FB-ABBD-4B61-B30F-8A95E9B81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5650" y="1909762"/>
                <a:ext cx="200025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0" name="Rectangle 30">
                <a:extLst>
                  <a:ext uri="{FF2B5EF4-FFF2-40B4-BE49-F238E27FC236}">
                    <a16:creationId xmlns:a16="http://schemas.microsoft.com/office/drawing/2014/main" id="{85AA7512-47DE-4A3F-8BCC-10822D84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5650" y="1828799"/>
                <a:ext cx="155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380A9B10-46F0-430B-AA69-7F9257BC7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5650" y="1749424"/>
                <a:ext cx="155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E22CC496-BBBA-402A-BF77-E845AC8D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5650" y="1665287"/>
                <a:ext cx="155575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3" name="Rectangle 33">
                <a:extLst>
                  <a:ext uri="{FF2B5EF4-FFF2-40B4-BE49-F238E27FC236}">
                    <a16:creationId xmlns:a16="http://schemas.microsoft.com/office/drawing/2014/main" id="{FA416725-B363-481B-B7F8-FC67622F4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5650" y="1992312"/>
                <a:ext cx="106363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11746F92-F5C8-4CB3-93ED-4735E154339D}"/>
              </a:ext>
            </a:extLst>
          </p:cNvPr>
          <p:cNvGrpSpPr/>
          <p:nvPr/>
        </p:nvGrpSpPr>
        <p:grpSpPr>
          <a:xfrm>
            <a:off x="7162800" y="1962150"/>
            <a:ext cx="1371600" cy="1371600"/>
            <a:chOff x="7162800" y="1962150"/>
            <a:chExt cx="1371600" cy="1371600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F462DE5-762D-4C7F-B0CB-197760C1F8B3}"/>
                </a:ext>
              </a:extLst>
            </p:cNvPr>
            <p:cNvSpPr/>
            <p:nvPr/>
          </p:nvSpPr>
          <p:spPr>
            <a:xfrm>
              <a:off x="7162800" y="1962150"/>
              <a:ext cx="1371600" cy="137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grpSp>
          <p:nvGrpSpPr>
            <p:cNvPr id="59" name="Group 107">
              <a:extLst>
                <a:ext uri="{FF2B5EF4-FFF2-40B4-BE49-F238E27FC236}">
                  <a16:creationId xmlns:a16="http://schemas.microsoft.com/office/drawing/2014/main" id="{DB3EF769-76F4-4CE0-8223-F674EA736D8D}"/>
                </a:ext>
              </a:extLst>
            </p:cNvPr>
            <p:cNvGrpSpPr/>
            <p:nvPr/>
          </p:nvGrpSpPr>
          <p:grpSpPr>
            <a:xfrm>
              <a:off x="7404398" y="2291722"/>
              <a:ext cx="901402" cy="661028"/>
              <a:chOff x="5952984" y="1668463"/>
              <a:chExt cx="666750" cy="488950"/>
            </a:xfrm>
          </p:grpSpPr>
          <p:sp>
            <p:nvSpPr>
              <p:cNvPr id="60" name="Freeform 87">
                <a:extLst>
                  <a:ext uri="{FF2B5EF4-FFF2-40B4-BE49-F238E27FC236}">
                    <a16:creationId xmlns:a16="http://schemas.microsoft.com/office/drawing/2014/main" id="{81E2DA3F-B023-470A-86B8-7C622F8740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32372" y="1708150"/>
                <a:ext cx="407988" cy="404813"/>
              </a:xfrm>
              <a:custGeom>
                <a:avLst/>
                <a:gdLst>
                  <a:gd name="T0" fmla="*/ 144 w 149"/>
                  <a:gd name="T1" fmla="*/ 123 h 148"/>
                  <a:gd name="T2" fmla="*/ 117 w 149"/>
                  <a:gd name="T3" fmla="*/ 96 h 148"/>
                  <a:gd name="T4" fmla="*/ 112 w 149"/>
                  <a:gd name="T5" fmla="*/ 93 h 148"/>
                  <a:gd name="T6" fmla="*/ 121 w 149"/>
                  <a:gd name="T7" fmla="*/ 60 h 148"/>
                  <a:gd name="T8" fmla="*/ 104 w 149"/>
                  <a:gd name="T9" fmla="*/ 18 h 148"/>
                  <a:gd name="T10" fmla="*/ 104 w 149"/>
                  <a:gd name="T11" fmla="*/ 18 h 148"/>
                  <a:gd name="T12" fmla="*/ 61 w 149"/>
                  <a:gd name="T13" fmla="*/ 0 h 148"/>
                  <a:gd name="T14" fmla="*/ 18 w 149"/>
                  <a:gd name="T15" fmla="*/ 18 h 148"/>
                  <a:gd name="T16" fmla="*/ 0 w 149"/>
                  <a:gd name="T17" fmla="*/ 60 h 148"/>
                  <a:gd name="T18" fmla="*/ 18 w 149"/>
                  <a:gd name="T19" fmla="*/ 103 h 148"/>
                  <a:gd name="T20" fmla="*/ 61 w 149"/>
                  <a:gd name="T21" fmla="*/ 121 h 148"/>
                  <a:gd name="T22" fmla="*/ 92 w 149"/>
                  <a:gd name="T23" fmla="*/ 112 h 148"/>
                  <a:gd name="T24" fmla="*/ 96 w 149"/>
                  <a:gd name="T25" fmla="*/ 117 h 148"/>
                  <a:gd name="T26" fmla="*/ 122 w 149"/>
                  <a:gd name="T27" fmla="*/ 144 h 148"/>
                  <a:gd name="T28" fmla="*/ 133 w 149"/>
                  <a:gd name="T29" fmla="*/ 148 h 148"/>
                  <a:gd name="T30" fmla="*/ 144 w 149"/>
                  <a:gd name="T31" fmla="*/ 144 h 148"/>
                  <a:gd name="T32" fmla="*/ 144 w 149"/>
                  <a:gd name="T33" fmla="*/ 123 h 148"/>
                  <a:gd name="T34" fmla="*/ 24 w 149"/>
                  <a:gd name="T35" fmla="*/ 98 h 148"/>
                  <a:gd name="T36" fmla="*/ 24 w 149"/>
                  <a:gd name="T37" fmla="*/ 98 h 148"/>
                  <a:gd name="T38" fmla="*/ 8 w 149"/>
                  <a:gd name="T39" fmla="*/ 60 h 148"/>
                  <a:gd name="T40" fmla="*/ 24 w 149"/>
                  <a:gd name="T41" fmla="*/ 23 h 148"/>
                  <a:gd name="T42" fmla="*/ 61 w 149"/>
                  <a:gd name="T43" fmla="*/ 8 h 148"/>
                  <a:gd name="T44" fmla="*/ 98 w 149"/>
                  <a:gd name="T45" fmla="*/ 23 h 148"/>
                  <a:gd name="T46" fmla="*/ 98 w 149"/>
                  <a:gd name="T47" fmla="*/ 23 h 148"/>
                  <a:gd name="T48" fmla="*/ 113 w 149"/>
                  <a:gd name="T49" fmla="*/ 60 h 148"/>
                  <a:gd name="T50" fmla="*/ 98 w 149"/>
                  <a:gd name="T51" fmla="*/ 98 h 148"/>
                  <a:gd name="T52" fmla="*/ 24 w 149"/>
                  <a:gd name="T53" fmla="*/ 9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49" h="148">
                    <a:moveTo>
                      <a:pt x="144" y="123"/>
                    </a:moveTo>
                    <a:cubicBezTo>
                      <a:pt x="117" y="96"/>
                      <a:pt x="117" y="96"/>
                      <a:pt x="117" y="96"/>
                    </a:cubicBezTo>
                    <a:cubicBezTo>
                      <a:pt x="116" y="95"/>
                      <a:pt x="114" y="94"/>
                      <a:pt x="112" y="93"/>
                    </a:cubicBezTo>
                    <a:cubicBezTo>
                      <a:pt x="118" y="83"/>
                      <a:pt x="121" y="72"/>
                      <a:pt x="121" y="60"/>
                    </a:cubicBezTo>
                    <a:cubicBezTo>
                      <a:pt x="121" y="44"/>
                      <a:pt x="115" y="29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92" y="6"/>
                      <a:pt x="77" y="0"/>
                      <a:pt x="61" y="0"/>
                    </a:cubicBezTo>
                    <a:cubicBezTo>
                      <a:pt x="45" y="0"/>
                      <a:pt x="29" y="6"/>
                      <a:pt x="18" y="18"/>
                    </a:cubicBezTo>
                    <a:cubicBezTo>
                      <a:pt x="7" y="29"/>
                      <a:pt x="0" y="44"/>
                      <a:pt x="0" y="60"/>
                    </a:cubicBezTo>
                    <a:cubicBezTo>
                      <a:pt x="0" y="77"/>
                      <a:pt x="6" y="92"/>
                      <a:pt x="18" y="103"/>
                    </a:cubicBezTo>
                    <a:cubicBezTo>
                      <a:pt x="30" y="115"/>
                      <a:pt x="45" y="121"/>
                      <a:pt x="61" y="121"/>
                    </a:cubicBezTo>
                    <a:cubicBezTo>
                      <a:pt x="72" y="121"/>
                      <a:pt x="83" y="118"/>
                      <a:pt x="92" y="112"/>
                    </a:cubicBezTo>
                    <a:cubicBezTo>
                      <a:pt x="93" y="114"/>
                      <a:pt x="94" y="116"/>
                      <a:pt x="96" y="117"/>
                    </a:cubicBezTo>
                    <a:cubicBezTo>
                      <a:pt x="122" y="144"/>
                      <a:pt x="122" y="144"/>
                      <a:pt x="122" y="144"/>
                    </a:cubicBezTo>
                    <a:cubicBezTo>
                      <a:pt x="125" y="147"/>
                      <a:pt x="129" y="148"/>
                      <a:pt x="133" y="148"/>
                    </a:cubicBezTo>
                    <a:cubicBezTo>
                      <a:pt x="137" y="148"/>
                      <a:pt x="141" y="147"/>
                      <a:pt x="144" y="144"/>
                    </a:cubicBezTo>
                    <a:cubicBezTo>
                      <a:pt x="149" y="138"/>
                      <a:pt x="149" y="129"/>
                      <a:pt x="144" y="123"/>
                    </a:cubicBezTo>
                    <a:close/>
                    <a:moveTo>
                      <a:pt x="24" y="98"/>
                    </a:moveTo>
                    <a:cubicBezTo>
                      <a:pt x="24" y="98"/>
                      <a:pt x="24" y="98"/>
                      <a:pt x="24" y="98"/>
                    </a:cubicBezTo>
                    <a:cubicBezTo>
                      <a:pt x="14" y="88"/>
                      <a:pt x="8" y="75"/>
                      <a:pt x="8" y="60"/>
                    </a:cubicBezTo>
                    <a:cubicBezTo>
                      <a:pt x="8" y="46"/>
                      <a:pt x="14" y="33"/>
                      <a:pt x="24" y="23"/>
                    </a:cubicBezTo>
                    <a:cubicBezTo>
                      <a:pt x="34" y="13"/>
                      <a:pt x="47" y="8"/>
                      <a:pt x="61" y="8"/>
                    </a:cubicBezTo>
                    <a:cubicBezTo>
                      <a:pt x="75" y="8"/>
                      <a:pt x="88" y="13"/>
                      <a:pt x="98" y="23"/>
                    </a:cubicBezTo>
                    <a:cubicBezTo>
                      <a:pt x="98" y="23"/>
                      <a:pt x="98" y="23"/>
                      <a:pt x="98" y="23"/>
                    </a:cubicBezTo>
                    <a:cubicBezTo>
                      <a:pt x="108" y="33"/>
                      <a:pt x="113" y="46"/>
                      <a:pt x="113" y="60"/>
                    </a:cubicBezTo>
                    <a:cubicBezTo>
                      <a:pt x="113" y="74"/>
                      <a:pt x="108" y="88"/>
                      <a:pt x="98" y="98"/>
                    </a:cubicBezTo>
                    <a:cubicBezTo>
                      <a:pt x="77" y="118"/>
                      <a:pt x="44" y="118"/>
                      <a:pt x="24" y="9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8">
                <a:extLst>
                  <a:ext uri="{FF2B5EF4-FFF2-40B4-BE49-F238E27FC236}">
                    <a16:creationId xmlns:a16="http://schemas.microsoft.com/office/drawing/2014/main" id="{EB3ED7C5-1E30-4910-A954-E5492975BB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02222" y="1781175"/>
                <a:ext cx="192088" cy="217488"/>
              </a:xfrm>
              <a:custGeom>
                <a:avLst/>
                <a:gdLst>
                  <a:gd name="T0" fmla="*/ 35 w 70"/>
                  <a:gd name="T1" fmla="*/ 39 h 79"/>
                  <a:gd name="T2" fmla="*/ 0 w 70"/>
                  <a:gd name="T3" fmla="*/ 63 h 79"/>
                  <a:gd name="T4" fmla="*/ 12 w 70"/>
                  <a:gd name="T5" fmla="*/ 73 h 79"/>
                  <a:gd name="T6" fmla="*/ 18 w 70"/>
                  <a:gd name="T7" fmla="*/ 61 h 79"/>
                  <a:gd name="T8" fmla="*/ 18 w 70"/>
                  <a:gd name="T9" fmla="*/ 76 h 79"/>
                  <a:gd name="T10" fmla="*/ 35 w 70"/>
                  <a:gd name="T11" fmla="*/ 79 h 79"/>
                  <a:gd name="T12" fmla="*/ 52 w 70"/>
                  <a:gd name="T13" fmla="*/ 76 h 79"/>
                  <a:gd name="T14" fmla="*/ 52 w 70"/>
                  <a:gd name="T15" fmla="*/ 61 h 79"/>
                  <a:gd name="T16" fmla="*/ 58 w 70"/>
                  <a:gd name="T17" fmla="*/ 73 h 79"/>
                  <a:gd name="T18" fmla="*/ 70 w 70"/>
                  <a:gd name="T19" fmla="*/ 63 h 79"/>
                  <a:gd name="T20" fmla="*/ 35 w 70"/>
                  <a:gd name="T21" fmla="*/ 39 h 79"/>
                  <a:gd name="T22" fmla="*/ 35 w 70"/>
                  <a:gd name="T23" fmla="*/ 33 h 79"/>
                  <a:gd name="T24" fmla="*/ 52 w 70"/>
                  <a:gd name="T25" fmla="*/ 16 h 79"/>
                  <a:gd name="T26" fmla="*/ 35 w 70"/>
                  <a:gd name="T27" fmla="*/ 0 h 79"/>
                  <a:gd name="T28" fmla="*/ 18 w 70"/>
                  <a:gd name="T29" fmla="*/ 16 h 79"/>
                  <a:gd name="T30" fmla="*/ 35 w 70"/>
                  <a:gd name="T31" fmla="*/ 3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0" h="79">
                    <a:moveTo>
                      <a:pt x="35" y="39"/>
                    </a:moveTo>
                    <a:cubicBezTo>
                      <a:pt x="19" y="39"/>
                      <a:pt x="5" y="49"/>
                      <a:pt x="0" y="63"/>
                    </a:cubicBezTo>
                    <a:cubicBezTo>
                      <a:pt x="3" y="67"/>
                      <a:pt x="7" y="71"/>
                      <a:pt x="12" y="73"/>
                    </a:cubicBezTo>
                    <a:cubicBezTo>
                      <a:pt x="13" y="69"/>
                      <a:pt x="15" y="64"/>
                      <a:pt x="18" y="61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23" y="78"/>
                      <a:pt x="29" y="79"/>
                      <a:pt x="35" y="79"/>
                    </a:cubicBezTo>
                    <a:cubicBezTo>
                      <a:pt x="41" y="79"/>
                      <a:pt x="46" y="78"/>
                      <a:pt x="52" y="76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64"/>
                      <a:pt x="57" y="69"/>
                      <a:pt x="58" y="73"/>
                    </a:cubicBezTo>
                    <a:cubicBezTo>
                      <a:pt x="62" y="71"/>
                      <a:pt x="66" y="67"/>
                      <a:pt x="70" y="63"/>
                    </a:cubicBezTo>
                    <a:cubicBezTo>
                      <a:pt x="64" y="49"/>
                      <a:pt x="51" y="39"/>
                      <a:pt x="35" y="39"/>
                    </a:cubicBezTo>
                    <a:close/>
                    <a:moveTo>
                      <a:pt x="35" y="33"/>
                    </a:moveTo>
                    <a:cubicBezTo>
                      <a:pt x="44" y="33"/>
                      <a:pt x="52" y="26"/>
                      <a:pt x="52" y="16"/>
                    </a:cubicBezTo>
                    <a:cubicBezTo>
                      <a:pt x="52" y="7"/>
                      <a:pt x="44" y="0"/>
                      <a:pt x="35" y="0"/>
                    </a:cubicBezTo>
                    <a:cubicBezTo>
                      <a:pt x="25" y="0"/>
                      <a:pt x="18" y="7"/>
                      <a:pt x="18" y="16"/>
                    </a:cubicBezTo>
                    <a:cubicBezTo>
                      <a:pt x="18" y="26"/>
                      <a:pt x="25" y="33"/>
                      <a:pt x="35" y="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89">
                <a:extLst>
                  <a:ext uri="{FF2B5EF4-FFF2-40B4-BE49-F238E27FC236}">
                    <a16:creationId xmlns:a16="http://schemas.microsoft.com/office/drawing/2014/main" id="{E61270A0-716D-4CA5-8887-FF3727B93E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52984" y="1668463"/>
                <a:ext cx="666750" cy="488950"/>
              </a:xfrm>
              <a:custGeom>
                <a:avLst/>
                <a:gdLst>
                  <a:gd name="T0" fmla="*/ 198 w 243"/>
                  <a:gd name="T1" fmla="*/ 32 h 178"/>
                  <a:gd name="T2" fmla="*/ 198 w 243"/>
                  <a:gd name="T3" fmla="*/ 36 h 178"/>
                  <a:gd name="T4" fmla="*/ 206 w 243"/>
                  <a:gd name="T5" fmla="*/ 118 h 178"/>
                  <a:gd name="T6" fmla="*/ 206 w 243"/>
                  <a:gd name="T7" fmla="*/ 83 h 178"/>
                  <a:gd name="T8" fmla="*/ 204 w 243"/>
                  <a:gd name="T9" fmla="*/ 87 h 178"/>
                  <a:gd name="T10" fmla="*/ 25 w 243"/>
                  <a:gd name="T11" fmla="*/ 132 h 178"/>
                  <a:gd name="T12" fmla="*/ 29 w 243"/>
                  <a:gd name="T13" fmla="*/ 124 h 178"/>
                  <a:gd name="T14" fmla="*/ 126 w 243"/>
                  <a:gd name="T15" fmla="*/ 6 h 178"/>
                  <a:gd name="T16" fmla="*/ 214 w 243"/>
                  <a:gd name="T17" fmla="*/ 8 h 178"/>
                  <a:gd name="T18" fmla="*/ 213 w 243"/>
                  <a:gd name="T19" fmla="*/ 132 h 178"/>
                  <a:gd name="T20" fmla="*/ 222 w 243"/>
                  <a:gd name="T21" fmla="*/ 128 h 178"/>
                  <a:gd name="T22" fmla="*/ 25 w 243"/>
                  <a:gd name="T23" fmla="*/ 0 h 178"/>
                  <a:gd name="T24" fmla="*/ 25 w 243"/>
                  <a:gd name="T25" fmla="*/ 132 h 178"/>
                  <a:gd name="T26" fmla="*/ 198 w 243"/>
                  <a:gd name="T27" fmla="*/ 59 h 178"/>
                  <a:gd name="T28" fmla="*/ 198 w 243"/>
                  <a:gd name="T29" fmla="*/ 63 h 178"/>
                  <a:gd name="T30" fmla="*/ 206 w 243"/>
                  <a:gd name="T31" fmla="*/ 73 h 178"/>
                  <a:gd name="T32" fmla="*/ 194 w 243"/>
                  <a:gd name="T33" fmla="*/ 77 h 178"/>
                  <a:gd name="T34" fmla="*/ 200 w 243"/>
                  <a:gd name="T35" fmla="*/ 48 h 178"/>
                  <a:gd name="T36" fmla="*/ 189 w 243"/>
                  <a:gd name="T37" fmla="*/ 50 h 178"/>
                  <a:gd name="T38" fmla="*/ 86 w 243"/>
                  <a:gd name="T39" fmla="*/ 16 h 178"/>
                  <a:gd name="T40" fmla="*/ 58 w 243"/>
                  <a:gd name="T41" fmla="*/ 66 h 178"/>
                  <a:gd name="T42" fmla="*/ 53 w 243"/>
                  <a:gd name="T43" fmla="*/ 50 h 178"/>
                  <a:gd name="T44" fmla="*/ 43 w 243"/>
                  <a:gd name="T45" fmla="*/ 61 h 178"/>
                  <a:gd name="T46" fmla="*/ 67 w 243"/>
                  <a:gd name="T47" fmla="*/ 41 h 178"/>
                  <a:gd name="T48" fmla="*/ 53 w 243"/>
                  <a:gd name="T49" fmla="*/ 29 h 178"/>
                  <a:gd name="T50" fmla="*/ 61 w 243"/>
                  <a:gd name="T51" fmla="*/ 37 h 178"/>
                  <a:gd name="T52" fmla="*/ 63 w 243"/>
                  <a:gd name="T53" fmla="*/ 118 h 178"/>
                  <a:gd name="T54" fmla="*/ 61 w 243"/>
                  <a:gd name="T55" fmla="*/ 97 h 178"/>
                  <a:gd name="T56" fmla="*/ 38 w 243"/>
                  <a:gd name="T57" fmla="*/ 87 h 178"/>
                  <a:gd name="T58" fmla="*/ 36 w 243"/>
                  <a:gd name="T59" fmla="*/ 83 h 178"/>
                  <a:gd name="T60" fmla="*/ 239 w 243"/>
                  <a:gd name="T61" fmla="*/ 144 h 178"/>
                  <a:gd name="T62" fmla="*/ 235 w 243"/>
                  <a:gd name="T63" fmla="*/ 152 h 178"/>
                  <a:gd name="T64" fmla="*/ 21 w 243"/>
                  <a:gd name="T65" fmla="*/ 170 h 178"/>
                  <a:gd name="T66" fmla="*/ 88 w 243"/>
                  <a:gd name="T67" fmla="*/ 152 h 178"/>
                  <a:gd name="T68" fmla="*/ 142 w 243"/>
                  <a:gd name="T69" fmla="*/ 158 h 178"/>
                  <a:gd name="T70" fmla="*/ 172 w 243"/>
                  <a:gd name="T71" fmla="*/ 152 h 178"/>
                  <a:gd name="T72" fmla="*/ 156 w 243"/>
                  <a:gd name="T73" fmla="*/ 144 h 178"/>
                  <a:gd name="T74" fmla="*/ 90 w 243"/>
                  <a:gd name="T75" fmla="*/ 144 h 178"/>
                  <a:gd name="T76" fmla="*/ 0 w 243"/>
                  <a:gd name="T77" fmla="*/ 148 h 178"/>
                  <a:gd name="T78" fmla="*/ 221 w 243"/>
                  <a:gd name="T79" fmla="*/ 178 h 178"/>
                  <a:gd name="T80" fmla="*/ 239 w 243"/>
                  <a:gd name="T81" fmla="*/ 144 h 178"/>
                  <a:gd name="T82" fmla="*/ 70 w 243"/>
                  <a:gd name="T83" fmla="*/ 114 h 178"/>
                  <a:gd name="T84" fmla="*/ 200 w 243"/>
                  <a:gd name="T85" fmla="*/ 21 h 178"/>
                  <a:gd name="T86" fmla="*/ 171 w 243"/>
                  <a:gd name="T87" fmla="*/ 23 h 178"/>
                  <a:gd name="T88" fmla="*/ 36 w 243"/>
                  <a:gd name="T89" fmla="*/ 73 h 178"/>
                  <a:gd name="T90" fmla="*/ 58 w 243"/>
                  <a:gd name="T91" fmla="*/ 77 h 178"/>
                  <a:gd name="T92" fmla="*/ 36 w 243"/>
                  <a:gd name="T93" fmla="*/ 7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3" h="178">
                    <a:moveTo>
                      <a:pt x="198" y="36"/>
                    </a:moveTo>
                    <a:cubicBezTo>
                      <a:pt x="199" y="36"/>
                      <a:pt x="200" y="35"/>
                      <a:pt x="200" y="34"/>
                    </a:cubicBezTo>
                    <a:cubicBezTo>
                      <a:pt x="200" y="33"/>
                      <a:pt x="199" y="32"/>
                      <a:pt x="198" y="32"/>
                    </a:cubicBezTo>
                    <a:cubicBezTo>
                      <a:pt x="179" y="32"/>
                      <a:pt x="179" y="32"/>
                      <a:pt x="179" y="32"/>
                    </a:cubicBezTo>
                    <a:cubicBezTo>
                      <a:pt x="180" y="34"/>
                      <a:pt x="181" y="35"/>
                      <a:pt x="182" y="36"/>
                    </a:cubicBezTo>
                    <a:lnTo>
                      <a:pt x="198" y="36"/>
                    </a:lnTo>
                    <a:close/>
                    <a:moveTo>
                      <a:pt x="196" y="114"/>
                    </a:moveTo>
                    <a:cubicBezTo>
                      <a:pt x="200" y="118"/>
                      <a:pt x="200" y="118"/>
                      <a:pt x="200" y="118"/>
                    </a:cubicBezTo>
                    <a:cubicBezTo>
                      <a:pt x="206" y="118"/>
                      <a:pt x="206" y="118"/>
                      <a:pt x="206" y="118"/>
                    </a:cubicBezTo>
                    <a:cubicBezTo>
                      <a:pt x="207" y="118"/>
                      <a:pt x="208" y="117"/>
                      <a:pt x="208" y="116"/>
                    </a:cubicBezTo>
                    <a:cubicBezTo>
                      <a:pt x="208" y="85"/>
                      <a:pt x="208" y="85"/>
                      <a:pt x="208" y="85"/>
                    </a:cubicBezTo>
                    <a:cubicBezTo>
                      <a:pt x="208" y="84"/>
                      <a:pt x="207" y="83"/>
                      <a:pt x="206" y="83"/>
                    </a:cubicBezTo>
                    <a:cubicBezTo>
                      <a:pt x="193" y="83"/>
                      <a:pt x="193" y="83"/>
                      <a:pt x="193" y="83"/>
                    </a:cubicBezTo>
                    <a:cubicBezTo>
                      <a:pt x="193" y="84"/>
                      <a:pt x="193" y="86"/>
                      <a:pt x="193" y="87"/>
                    </a:cubicBezTo>
                    <a:cubicBezTo>
                      <a:pt x="204" y="87"/>
                      <a:pt x="204" y="87"/>
                      <a:pt x="204" y="87"/>
                    </a:cubicBezTo>
                    <a:cubicBezTo>
                      <a:pt x="204" y="114"/>
                      <a:pt x="204" y="114"/>
                      <a:pt x="204" y="114"/>
                    </a:cubicBezTo>
                    <a:lnTo>
                      <a:pt x="196" y="114"/>
                    </a:lnTo>
                    <a:close/>
                    <a:moveTo>
                      <a:pt x="25" y="132"/>
                    </a:moveTo>
                    <a:cubicBezTo>
                      <a:pt x="90" y="132"/>
                      <a:pt x="90" y="132"/>
                      <a:pt x="90" y="132"/>
                    </a:cubicBezTo>
                    <a:cubicBezTo>
                      <a:pt x="86" y="130"/>
                      <a:pt x="82" y="127"/>
                      <a:pt x="79" y="124"/>
                    </a:cubicBezTo>
                    <a:cubicBezTo>
                      <a:pt x="29" y="124"/>
                      <a:pt x="29" y="124"/>
                      <a:pt x="29" y="124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5" y="7"/>
                      <a:pt x="120" y="6"/>
                      <a:pt x="126" y="6"/>
                    </a:cubicBezTo>
                    <a:cubicBezTo>
                      <a:pt x="126" y="6"/>
                      <a:pt x="126" y="6"/>
                      <a:pt x="126" y="6"/>
                    </a:cubicBezTo>
                    <a:cubicBezTo>
                      <a:pt x="131" y="6"/>
                      <a:pt x="136" y="7"/>
                      <a:pt x="141" y="8"/>
                    </a:cubicBezTo>
                    <a:cubicBezTo>
                      <a:pt x="214" y="8"/>
                      <a:pt x="214" y="8"/>
                      <a:pt x="214" y="8"/>
                    </a:cubicBezTo>
                    <a:cubicBezTo>
                      <a:pt x="214" y="124"/>
                      <a:pt x="214" y="124"/>
                      <a:pt x="214" y="124"/>
                    </a:cubicBezTo>
                    <a:cubicBezTo>
                      <a:pt x="206" y="124"/>
                      <a:pt x="206" y="124"/>
                      <a:pt x="206" y="124"/>
                    </a:cubicBezTo>
                    <a:cubicBezTo>
                      <a:pt x="213" y="132"/>
                      <a:pt x="213" y="132"/>
                      <a:pt x="213" y="132"/>
                    </a:cubicBezTo>
                    <a:cubicBezTo>
                      <a:pt x="214" y="132"/>
                      <a:pt x="214" y="132"/>
                      <a:pt x="214" y="132"/>
                    </a:cubicBezTo>
                    <a:cubicBezTo>
                      <a:pt x="218" y="132"/>
                      <a:pt x="218" y="132"/>
                      <a:pt x="218" y="132"/>
                    </a:cubicBezTo>
                    <a:cubicBezTo>
                      <a:pt x="220" y="132"/>
                      <a:pt x="222" y="130"/>
                      <a:pt x="222" y="128"/>
                    </a:cubicBezTo>
                    <a:cubicBezTo>
                      <a:pt x="222" y="4"/>
                      <a:pt x="222" y="4"/>
                      <a:pt x="222" y="4"/>
                    </a:cubicBezTo>
                    <a:cubicBezTo>
                      <a:pt x="222" y="2"/>
                      <a:pt x="220" y="0"/>
                      <a:pt x="218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3" y="0"/>
                      <a:pt x="21" y="2"/>
                      <a:pt x="21" y="4"/>
                    </a:cubicBezTo>
                    <a:cubicBezTo>
                      <a:pt x="21" y="128"/>
                      <a:pt x="21" y="128"/>
                      <a:pt x="21" y="128"/>
                    </a:cubicBezTo>
                    <a:cubicBezTo>
                      <a:pt x="21" y="130"/>
                      <a:pt x="23" y="132"/>
                      <a:pt x="25" y="132"/>
                    </a:cubicBezTo>
                    <a:close/>
                    <a:moveTo>
                      <a:pt x="198" y="63"/>
                    </a:moveTo>
                    <a:cubicBezTo>
                      <a:pt x="199" y="63"/>
                      <a:pt x="200" y="62"/>
                      <a:pt x="200" y="61"/>
                    </a:cubicBezTo>
                    <a:cubicBezTo>
                      <a:pt x="200" y="60"/>
                      <a:pt x="199" y="59"/>
                      <a:pt x="198" y="59"/>
                    </a:cubicBezTo>
                    <a:cubicBezTo>
                      <a:pt x="192" y="59"/>
                      <a:pt x="192" y="59"/>
                      <a:pt x="192" y="59"/>
                    </a:cubicBezTo>
                    <a:cubicBezTo>
                      <a:pt x="192" y="60"/>
                      <a:pt x="193" y="61"/>
                      <a:pt x="193" y="63"/>
                    </a:cubicBezTo>
                    <a:lnTo>
                      <a:pt x="198" y="63"/>
                    </a:lnTo>
                    <a:close/>
                    <a:moveTo>
                      <a:pt x="206" y="77"/>
                    </a:moveTo>
                    <a:cubicBezTo>
                      <a:pt x="207" y="77"/>
                      <a:pt x="208" y="76"/>
                      <a:pt x="208" y="75"/>
                    </a:cubicBezTo>
                    <a:cubicBezTo>
                      <a:pt x="208" y="74"/>
                      <a:pt x="207" y="73"/>
                      <a:pt x="206" y="73"/>
                    </a:cubicBezTo>
                    <a:cubicBezTo>
                      <a:pt x="194" y="73"/>
                      <a:pt x="194" y="73"/>
                      <a:pt x="194" y="73"/>
                    </a:cubicBezTo>
                    <a:cubicBezTo>
                      <a:pt x="194" y="73"/>
                      <a:pt x="194" y="74"/>
                      <a:pt x="194" y="74"/>
                    </a:cubicBezTo>
                    <a:cubicBezTo>
                      <a:pt x="194" y="75"/>
                      <a:pt x="194" y="76"/>
                      <a:pt x="194" y="77"/>
                    </a:cubicBezTo>
                    <a:lnTo>
                      <a:pt x="206" y="77"/>
                    </a:lnTo>
                    <a:close/>
                    <a:moveTo>
                      <a:pt x="198" y="50"/>
                    </a:moveTo>
                    <a:cubicBezTo>
                      <a:pt x="199" y="50"/>
                      <a:pt x="200" y="49"/>
                      <a:pt x="200" y="48"/>
                    </a:cubicBezTo>
                    <a:cubicBezTo>
                      <a:pt x="200" y="46"/>
                      <a:pt x="199" y="46"/>
                      <a:pt x="198" y="46"/>
                    </a:cubicBezTo>
                    <a:cubicBezTo>
                      <a:pt x="187" y="46"/>
                      <a:pt x="187" y="46"/>
                      <a:pt x="187" y="46"/>
                    </a:cubicBezTo>
                    <a:cubicBezTo>
                      <a:pt x="188" y="47"/>
                      <a:pt x="189" y="48"/>
                      <a:pt x="189" y="50"/>
                    </a:cubicBezTo>
                    <a:lnTo>
                      <a:pt x="198" y="50"/>
                    </a:lnTo>
                    <a:close/>
                    <a:moveTo>
                      <a:pt x="86" y="19"/>
                    </a:moveTo>
                    <a:cubicBezTo>
                      <a:pt x="86" y="16"/>
                      <a:pt x="86" y="16"/>
                      <a:pt x="86" y="16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8" y="64"/>
                      <a:pt x="59" y="63"/>
                      <a:pt x="59" y="61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3" y="50"/>
                      <a:pt x="53" y="50"/>
                      <a:pt x="53" y="50"/>
                    </a:cubicBezTo>
                    <a:cubicBezTo>
                      <a:pt x="51" y="52"/>
                      <a:pt x="50" y="55"/>
                      <a:pt x="50" y="58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3" y="48"/>
                      <a:pt x="51" y="40"/>
                      <a:pt x="61" y="40"/>
                    </a:cubicBezTo>
                    <a:cubicBezTo>
                      <a:pt x="63" y="40"/>
                      <a:pt x="65" y="40"/>
                      <a:pt x="67" y="41"/>
                    </a:cubicBezTo>
                    <a:cubicBezTo>
                      <a:pt x="71" y="32"/>
                      <a:pt x="78" y="25"/>
                      <a:pt x="86" y="19"/>
                    </a:cubicBezTo>
                    <a:close/>
                    <a:moveTo>
                      <a:pt x="61" y="37"/>
                    </a:moveTo>
                    <a:cubicBezTo>
                      <a:pt x="57" y="37"/>
                      <a:pt x="53" y="33"/>
                      <a:pt x="53" y="29"/>
                    </a:cubicBezTo>
                    <a:cubicBezTo>
                      <a:pt x="53" y="24"/>
                      <a:pt x="57" y="21"/>
                      <a:pt x="61" y="21"/>
                    </a:cubicBezTo>
                    <a:cubicBezTo>
                      <a:pt x="66" y="21"/>
                      <a:pt x="69" y="24"/>
                      <a:pt x="69" y="29"/>
                    </a:cubicBezTo>
                    <a:cubicBezTo>
                      <a:pt x="69" y="33"/>
                      <a:pt x="66" y="37"/>
                      <a:pt x="61" y="37"/>
                    </a:cubicBezTo>
                    <a:close/>
                    <a:moveTo>
                      <a:pt x="34" y="116"/>
                    </a:moveTo>
                    <a:cubicBezTo>
                      <a:pt x="34" y="117"/>
                      <a:pt x="35" y="118"/>
                      <a:pt x="36" y="118"/>
                    </a:cubicBezTo>
                    <a:cubicBezTo>
                      <a:pt x="63" y="118"/>
                      <a:pt x="63" y="118"/>
                      <a:pt x="63" y="118"/>
                    </a:cubicBezTo>
                    <a:cubicBezTo>
                      <a:pt x="65" y="118"/>
                      <a:pt x="65" y="117"/>
                      <a:pt x="65" y="116"/>
                    </a:cubicBezTo>
                    <a:cubicBezTo>
                      <a:pt x="65" y="106"/>
                      <a:pt x="65" y="106"/>
                      <a:pt x="65" y="106"/>
                    </a:cubicBezTo>
                    <a:cubicBezTo>
                      <a:pt x="64" y="103"/>
                      <a:pt x="63" y="100"/>
                      <a:pt x="61" y="97"/>
                    </a:cubicBezTo>
                    <a:cubicBezTo>
                      <a:pt x="61" y="114"/>
                      <a:pt x="61" y="114"/>
                      <a:pt x="61" y="114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87"/>
                      <a:pt x="38" y="87"/>
                      <a:pt x="38" y="87"/>
                    </a:cubicBezTo>
                    <a:cubicBezTo>
                      <a:pt x="59" y="87"/>
                      <a:pt x="59" y="87"/>
                      <a:pt x="59" y="87"/>
                    </a:cubicBezTo>
                    <a:cubicBezTo>
                      <a:pt x="59" y="86"/>
                      <a:pt x="58" y="84"/>
                      <a:pt x="58" y="83"/>
                    </a:cubicBezTo>
                    <a:cubicBezTo>
                      <a:pt x="36" y="83"/>
                      <a:pt x="36" y="83"/>
                      <a:pt x="36" y="83"/>
                    </a:cubicBezTo>
                    <a:cubicBezTo>
                      <a:pt x="35" y="83"/>
                      <a:pt x="34" y="84"/>
                      <a:pt x="34" y="85"/>
                    </a:cubicBezTo>
                    <a:lnTo>
                      <a:pt x="34" y="116"/>
                    </a:lnTo>
                    <a:close/>
                    <a:moveTo>
                      <a:pt x="239" y="144"/>
                    </a:moveTo>
                    <a:cubicBezTo>
                      <a:pt x="220" y="144"/>
                      <a:pt x="220" y="144"/>
                      <a:pt x="220" y="144"/>
                    </a:cubicBezTo>
                    <a:cubicBezTo>
                      <a:pt x="220" y="147"/>
                      <a:pt x="220" y="149"/>
                      <a:pt x="219" y="152"/>
                    </a:cubicBezTo>
                    <a:cubicBezTo>
                      <a:pt x="235" y="152"/>
                      <a:pt x="235" y="152"/>
                      <a:pt x="235" y="152"/>
                    </a:cubicBezTo>
                    <a:cubicBezTo>
                      <a:pt x="235" y="156"/>
                      <a:pt x="235" y="156"/>
                      <a:pt x="235" y="156"/>
                    </a:cubicBezTo>
                    <a:cubicBezTo>
                      <a:pt x="235" y="164"/>
                      <a:pt x="229" y="170"/>
                      <a:pt x="221" y="170"/>
                    </a:cubicBezTo>
                    <a:cubicBezTo>
                      <a:pt x="21" y="170"/>
                      <a:pt x="21" y="170"/>
                      <a:pt x="21" y="170"/>
                    </a:cubicBezTo>
                    <a:cubicBezTo>
                      <a:pt x="14" y="170"/>
                      <a:pt x="8" y="164"/>
                      <a:pt x="8" y="156"/>
                    </a:cubicBezTo>
                    <a:cubicBezTo>
                      <a:pt x="8" y="152"/>
                      <a:pt x="8" y="152"/>
                      <a:pt x="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100" y="157"/>
                      <a:pt x="100" y="157"/>
                      <a:pt x="100" y="157"/>
                    </a:cubicBezTo>
                    <a:cubicBezTo>
                      <a:pt x="101" y="157"/>
                      <a:pt x="101" y="158"/>
                      <a:pt x="102" y="158"/>
                    </a:cubicBezTo>
                    <a:cubicBezTo>
                      <a:pt x="142" y="158"/>
                      <a:pt x="142" y="158"/>
                      <a:pt x="142" y="158"/>
                    </a:cubicBezTo>
                    <a:cubicBezTo>
                      <a:pt x="142" y="158"/>
                      <a:pt x="143" y="157"/>
                      <a:pt x="143" y="157"/>
                    </a:cubicBezTo>
                    <a:cubicBezTo>
                      <a:pt x="158" y="152"/>
                      <a:pt x="158" y="152"/>
                      <a:pt x="158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64" y="144"/>
                      <a:pt x="164" y="144"/>
                      <a:pt x="164" y="144"/>
                    </a:cubicBezTo>
                    <a:cubicBezTo>
                      <a:pt x="157" y="144"/>
                      <a:pt x="157" y="144"/>
                      <a:pt x="157" y="144"/>
                    </a:cubicBezTo>
                    <a:cubicBezTo>
                      <a:pt x="157" y="144"/>
                      <a:pt x="156" y="144"/>
                      <a:pt x="156" y="144"/>
                    </a:cubicBezTo>
                    <a:cubicBezTo>
                      <a:pt x="141" y="150"/>
                      <a:pt x="141" y="150"/>
                      <a:pt x="141" y="150"/>
                    </a:cubicBezTo>
                    <a:cubicBezTo>
                      <a:pt x="103" y="150"/>
                      <a:pt x="103" y="150"/>
                      <a:pt x="103" y="150"/>
                    </a:cubicBezTo>
                    <a:cubicBezTo>
                      <a:pt x="90" y="144"/>
                      <a:pt x="90" y="144"/>
                      <a:pt x="90" y="144"/>
                    </a:cubicBezTo>
                    <a:cubicBezTo>
                      <a:pt x="89" y="144"/>
                      <a:pt x="89" y="144"/>
                      <a:pt x="88" y="144"/>
                    </a:cubicBezTo>
                    <a:cubicBezTo>
                      <a:pt x="4" y="144"/>
                      <a:pt x="4" y="144"/>
                      <a:pt x="4" y="144"/>
                    </a:cubicBezTo>
                    <a:cubicBezTo>
                      <a:pt x="1" y="144"/>
                      <a:pt x="0" y="146"/>
                      <a:pt x="0" y="148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8"/>
                      <a:pt x="9" y="178"/>
                      <a:pt x="21" y="178"/>
                    </a:cubicBezTo>
                    <a:cubicBezTo>
                      <a:pt x="221" y="178"/>
                      <a:pt x="221" y="178"/>
                      <a:pt x="221" y="178"/>
                    </a:cubicBezTo>
                    <a:cubicBezTo>
                      <a:pt x="233" y="178"/>
                      <a:pt x="243" y="168"/>
                      <a:pt x="243" y="156"/>
                    </a:cubicBezTo>
                    <a:cubicBezTo>
                      <a:pt x="243" y="148"/>
                      <a:pt x="243" y="148"/>
                      <a:pt x="243" y="148"/>
                    </a:cubicBezTo>
                    <a:cubicBezTo>
                      <a:pt x="243" y="146"/>
                      <a:pt x="241" y="144"/>
                      <a:pt x="239" y="144"/>
                    </a:cubicBezTo>
                    <a:close/>
                    <a:moveTo>
                      <a:pt x="72" y="118"/>
                    </a:moveTo>
                    <a:cubicBezTo>
                      <a:pt x="74" y="118"/>
                      <a:pt x="74" y="118"/>
                      <a:pt x="74" y="118"/>
                    </a:cubicBezTo>
                    <a:cubicBezTo>
                      <a:pt x="72" y="117"/>
                      <a:pt x="71" y="115"/>
                      <a:pt x="70" y="114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70" y="117"/>
                      <a:pt x="71" y="118"/>
                      <a:pt x="72" y="118"/>
                    </a:cubicBezTo>
                    <a:close/>
                    <a:moveTo>
                      <a:pt x="200" y="21"/>
                    </a:moveTo>
                    <a:cubicBezTo>
                      <a:pt x="200" y="20"/>
                      <a:pt x="199" y="19"/>
                      <a:pt x="198" y="19"/>
                    </a:cubicBezTo>
                    <a:cubicBezTo>
                      <a:pt x="166" y="19"/>
                      <a:pt x="166" y="19"/>
                      <a:pt x="166" y="19"/>
                    </a:cubicBezTo>
                    <a:cubicBezTo>
                      <a:pt x="167" y="20"/>
                      <a:pt x="169" y="22"/>
                      <a:pt x="171" y="23"/>
                    </a:cubicBezTo>
                    <a:cubicBezTo>
                      <a:pt x="198" y="23"/>
                      <a:pt x="198" y="23"/>
                      <a:pt x="198" y="23"/>
                    </a:cubicBezTo>
                    <a:cubicBezTo>
                      <a:pt x="199" y="23"/>
                      <a:pt x="200" y="22"/>
                      <a:pt x="200" y="21"/>
                    </a:cubicBezTo>
                    <a:close/>
                    <a:moveTo>
                      <a:pt x="36" y="73"/>
                    </a:moveTo>
                    <a:cubicBezTo>
                      <a:pt x="35" y="73"/>
                      <a:pt x="34" y="74"/>
                      <a:pt x="34" y="75"/>
                    </a:cubicBezTo>
                    <a:cubicBezTo>
                      <a:pt x="34" y="76"/>
                      <a:pt x="35" y="77"/>
                      <a:pt x="36" y="77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8" y="76"/>
                      <a:pt x="58" y="75"/>
                      <a:pt x="58" y="74"/>
                    </a:cubicBezTo>
                    <a:cubicBezTo>
                      <a:pt x="58" y="74"/>
                      <a:pt x="58" y="73"/>
                      <a:pt x="58" y="73"/>
                    </a:cubicBezTo>
                    <a:lnTo>
                      <a:pt x="36" y="7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7" name="Pfeil: nach rechts 66">
            <a:extLst>
              <a:ext uri="{FF2B5EF4-FFF2-40B4-BE49-F238E27FC236}">
                <a16:creationId xmlns:a16="http://schemas.microsoft.com/office/drawing/2014/main" id="{A05495AB-19B8-470C-94C4-F2C07D50F2B7}"/>
              </a:ext>
            </a:extLst>
          </p:cNvPr>
          <p:cNvSpPr/>
          <p:nvPr/>
        </p:nvSpPr>
        <p:spPr>
          <a:xfrm>
            <a:off x="2003042" y="2537107"/>
            <a:ext cx="656279" cy="2649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Pfeil: nach rechts 67">
            <a:extLst>
              <a:ext uri="{FF2B5EF4-FFF2-40B4-BE49-F238E27FC236}">
                <a16:creationId xmlns:a16="http://schemas.microsoft.com/office/drawing/2014/main" id="{05223C5B-359F-4F9E-986B-63BC698D273B}"/>
              </a:ext>
            </a:extLst>
          </p:cNvPr>
          <p:cNvSpPr/>
          <p:nvPr/>
        </p:nvSpPr>
        <p:spPr>
          <a:xfrm>
            <a:off x="4212842" y="2531513"/>
            <a:ext cx="656279" cy="2649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Pfeil: nach rechts 68">
            <a:extLst>
              <a:ext uri="{FF2B5EF4-FFF2-40B4-BE49-F238E27FC236}">
                <a16:creationId xmlns:a16="http://schemas.microsoft.com/office/drawing/2014/main" id="{8AFEE736-9E5D-4C78-85E5-F483745F1993}"/>
              </a:ext>
            </a:extLst>
          </p:cNvPr>
          <p:cNvSpPr/>
          <p:nvPr/>
        </p:nvSpPr>
        <p:spPr>
          <a:xfrm>
            <a:off x="6425086" y="2531513"/>
            <a:ext cx="656279" cy="2649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0CE6178-6159-4BCD-A688-6BA271583FA3}"/>
              </a:ext>
            </a:extLst>
          </p:cNvPr>
          <p:cNvSpPr txBox="1"/>
          <p:nvPr/>
        </p:nvSpPr>
        <p:spPr>
          <a:xfrm>
            <a:off x="611187" y="3481387"/>
            <a:ext cx="137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HMW-Fragen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07AF0783-AAAF-49F4-B5C3-667A859A4EBA}"/>
              </a:ext>
            </a:extLst>
          </p:cNvPr>
          <p:cNvSpPr txBox="1"/>
          <p:nvPr/>
        </p:nvSpPr>
        <p:spPr>
          <a:xfrm>
            <a:off x="2820987" y="3486147"/>
            <a:ext cx="137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Feature-Liste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B8390794-8478-46C5-B02F-A50E7D1DBCA1}"/>
              </a:ext>
            </a:extLst>
          </p:cNvPr>
          <p:cNvSpPr txBox="1"/>
          <p:nvPr/>
        </p:nvSpPr>
        <p:spPr>
          <a:xfrm>
            <a:off x="5030787" y="3487636"/>
            <a:ext cx="137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Priorisierung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260BDFE9-F752-45F0-B1C6-89B2FC827CA3}"/>
              </a:ext>
            </a:extLst>
          </p:cNvPr>
          <p:cNvSpPr txBox="1"/>
          <p:nvPr/>
        </p:nvSpPr>
        <p:spPr>
          <a:xfrm>
            <a:off x="7436930" y="3481386"/>
            <a:ext cx="87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Mockup</a:t>
            </a:r>
          </a:p>
        </p:txBody>
      </p:sp>
    </p:spTree>
    <p:extLst>
      <p:ext uri="{BB962C8B-B14F-4D97-AF65-F5344CB8AC3E}">
        <p14:creationId xmlns:p14="http://schemas.microsoft.com/office/powerpoint/2010/main" val="21819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/>
      <p:bldP spid="71" grpId="0"/>
      <p:bldP spid="72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6CFF7-AA75-482C-B236-16C6E383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Konzept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F8D1FA-7157-4348-BC21-151123DEDE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CB5FF8-D6E0-4FD7-82B5-230D8E95C5F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09.10.2021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C0D0F3-BE5A-4C1B-B98C-F1C05C72F2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Gruppe 10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96D808-3ACC-459F-886A-180E19D4A0D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F186E9B-5B5C-4754-A663-05843A6E691D}" type="slidenum">
              <a:rPr lang="de-DE" altLang="de-DE" smtClean="0"/>
              <a:pPr/>
              <a:t>5</a:t>
            </a:fld>
            <a:endParaRPr lang="de-DE" alt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98FC810-F732-4D2F-B863-DB95B8056688}"/>
              </a:ext>
            </a:extLst>
          </p:cNvPr>
          <p:cNvSpPr/>
          <p:nvPr/>
        </p:nvSpPr>
        <p:spPr>
          <a:xfrm>
            <a:off x="0" y="1397387"/>
            <a:ext cx="9144000" cy="485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eform 105">
            <a:extLst>
              <a:ext uri="{FF2B5EF4-FFF2-40B4-BE49-F238E27FC236}">
                <a16:creationId xmlns:a16="http://schemas.microsoft.com/office/drawing/2014/main" id="{8A1698A8-2D51-4496-95E5-90DB37AADBFC}"/>
              </a:ext>
            </a:extLst>
          </p:cNvPr>
          <p:cNvSpPr>
            <a:spLocks noEditPoints="1"/>
          </p:cNvSpPr>
          <p:nvPr/>
        </p:nvSpPr>
        <p:spPr bwMode="auto">
          <a:xfrm>
            <a:off x="1028700" y="1445332"/>
            <a:ext cx="381000" cy="365702"/>
          </a:xfrm>
          <a:custGeom>
            <a:avLst/>
            <a:gdLst>
              <a:gd name="T0" fmla="*/ 516 w 960"/>
              <a:gd name="T1" fmla="*/ 272 h 903"/>
              <a:gd name="T2" fmla="*/ 516 w 960"/>
              <a:gd name="T3" fmla="*/ 272 h 903"/>
              <a:gd name="T4" fmla="*/ 622 w 960"/>
              <a:gd name="T5" fmla="*/ 87 h 903"/>
              <a:gd name="T6" fmla="*/ 717 w 960"/>
              <a:gd name="T7" fmla="*/ 0 h 903"/>
              <a:gd name="T8" fmla="*/ 843 w 960"/>
              <a:gd name="T9" fmla="*/ 42 h 903"/>
              <a:gd name="T10" fmla="*/ 932 w 960"/>
              <a:gd name="T11" fmla="*/ 141 h 903"/>
              <a:gd name="T12" fmla="*/ 756 w 960"/>
              <a:gd name="T13" fmla="*/ 530 h 903"/>
              <a:gd name="T14" fmla="*/ 658 w 960"/>
              <a:gd name="T15" fmla="*/ 113 h 903"/>
              <a:gd name="T16" fmla="*/ 577 w 960"/>
              <a:gd name="T17" fmla="*/ 175 h 903"/>
              <a:gd name="T18" fmla="*/ 553 w 960"/>
              <a:gd name="T19" fmla="*/ 260 h 903"/>
              <a:gd name="T20" fmla="*/ 582 w 960"/>
              <a:gd name="T21" fmla="*/ 354 h 903"/>
              <a:gd name="T22" fmla="*/ 640 w 960"/>
              <a:gd name="T23" fmla="*/ 451 h 903"/>
              <a:gd name="T24" fmla="*/ 630 w 960"/>
              <a:gd name="T25" fmla="*/ 475 h 903"/>
              <a:gd name="T26" fmla="*/ 763 w 960"/>
              <a:gd name="T27" fmla="*/ 490 h 903"/>
              <a:gd name="T28" fmla="*/ 766 w 960"/>
              <a:gd name="T29" fmla="*/ 462 h 903"/>
              <a:gd name="T30" fmla="*/ 806 w 960"/>
              <a:gd name="T31" fmla="*/ 370 h 903"/>
              <a:gd name="T32" fmla="*/ 850 w 960"/>
              <a:gd name="T33" fmla="*/ 262 h 903"/>
              <a:gd name="T34" fmla="*/ 826 w 960"/>
              <a:gd name="T35" fmla="*/ 175 h 903"/>
              <a:gd name="T36" fmla="*/ 759 w 960"/>
              <a:gd name="T37" fmla="*/ 118 h 903"/>
              <a:gd name="T38" fmla="*/ 795 w 960"/>
              <a:gd name="T39" fmla="*/ 333 h 903"/>
              <a:gd name="T40" fmla="*/ 737 w 960"/>
              <a:gd name="T41" fmla="*/ 428 h 903"/>
              <a:gd name="T42" fmla="*/ 664 w 960"/>
              <a:gd name="T43" fmla="*/ 417 h 903"/>
              <a:gd name="T44" fmla="*/ 608 w 960"/>
              <a:gd name="T45" fmla="*/ 333 h 903"/>
              <a:gd name="T46" fmla="*/ 587 w 960"/>
              <a:gd name="T47" fmla="*/ 236 h 903"/>
              <a:gd name="T48" fmla="*/ 627 w 960"/>
              <a:gd name="T49" fmla="*/ 167 h 903"/>
              <a:gd name="T50" fmla="*/ 701 w 960"/>
              <a:gd name="T51" fmla="*/ 139 h 903"/>
              <a:gd name="T52" fmla="*/ 766 w 960"/>
              <a:gd name="T53" fmla="*/ 159 h 903"/>
              <a:gd name="T54" fmla="*/ 810 w 960"/>
              <a:gd name="T55" fmla="*/ 213 h 903"/>
              <a:gd name="T56" fmla="*/ 811 w 960"/>
              <a:gd name="T57" fmla="*/ 299 h 903"/>
              <a:gd name="T58" fmla="*/ 932 w 960"/>
              <a:gd name="T59" fmla="*/ 372 h 903"/>
              <a:gd name="T60" fmla="*/ 958 w 960"/>
              <a:gd name="T61" fmla="*/ 272 h 903"/>
              <a:gd name="T62" fmla="*/ 307 w 960"/>
              <a:gd name="T63" fmla="*/ 674 h 903"/>
              <a:gd name="T64" fmla="*/ 658 w 960"/>
              <a:gd name="T65" fmla="*/ 556 h 903"/>
              <a:gd name="T66" fmla="*/ 700 w 960"/>
              <a:gd name="T67" fmla="*/ 577 h 903"/>
              <a:gd name="T68" fmla="*/ 743 w 960"/>
              <a:gd name="T69" fmla="*/ 558 h 903"/>
              <a:gd name="T70" fmla="*/ 291 w 960"/>
              <a:gd name="T71" fmla="*/ 595 h 903"/>
              <a:gd name="T72" fmla="*/ 373 w 960"/>
              <a:gd name="T73" fmla="*/ 549 h 903"/>
              <a:gd name="T74" fmla="*/ 419 w 960"/>
              <a:gd name="T75" fmla="*/ 441 h 903"/>
              <a:gd name="T76" fmla="*/ 412 w 960"/>
              <a:gd name="T77" fmla="*/ 339 h 903"/>
              <a:gd name="T78" fmla="*/ 354 w 960"/>
              <a:gd name="T79" fmla="*/ 264 h 903"/>
              <a:gd name="T80" fmla="*/ 278 w 960"/>
              <a:gd name="T81" fmla="*/ 246 h 903"/>
              <a:gd name="T82" fmla="*/ 197 w 960"/>
              <a:gd name="T83" fmla="*/ 289 h 903"/>
              <a:gd name="T84" fmla="*/ 160 w 960"/>
              <a:gd name="T85" fmla="*/ 388 h 903"/>
              <a:gd name="T86" fmla="*/ 175 w 960"/>
              <a:gd name="T87" fmla="*/ 491 h 903"/>
              <a:gd name="T88" fmla="*/ 239 w 960"/>
              <a:gd name="T89" fmla="*/ 579 h 903"/>
              <a:gd name="T90" fmla="*/ 333 w 960"/>
              <a:gd name="T91" fmla="*/ 354 h 903"/>
              <a:gd name="T92" fmla="*/ 391 w 960"/>
              <a:gd name="T93" fmla="*/ 401 h 903"/>
              <a:gd name="T94" fmla="*/ 383 w 960"/>
              <a:gd name="T95" fmla="*/ 464 h 903"/>
              <a:gd name="T96" fmla="*/ 336 w 960"/>
              <a:gd name="T97" fmla="*/ 545 h 903"/>
              <a:gd name="T98" fmla="*/ 281 w 960"/>
              <a:gd name="T99" fmla="*/ 564 h 903"/>
              <a:gd name="T100" fmla="*/ 223 w 960"/>
              <a:gd name="T101" fmla="*/ 520 h 903"/>
              <a:gd name="T102" fmla="*/ 238 w 960"/>
              <a:gd name="T103" fmla="*/ 411 h 903"/>
              <a:gd name="T104" fmla="*/ 333 w 960"/>
              <a:gd name="T105" fmla="*/ 354 h 903"/>
              <a:gd name="T106" fmla="*/ 333 w 960"/>
              <a:gd name="T107" fmla="*/ 873 h 903"/>
              <a:gd name="T108" fmla="*/ 196 w 960"/>
              <a:gd name="T109" fmla="*/ 629 h 903"/>
              <a:gd name="T110" fmla="*/ 120 w 960"/>
              <a:gd name="T111" fmla="*/ 632 h 903"/>
              <a:gd name="T112" fmla="*/ 23 w 960"/>
              <a:gd name="T113" fmla="*/ 740 h 903"/>
              <a:gd name="T114" fmla="*/ 0 w 960"/>
              <a:gd name="T115" fmla="*/ 903 h 903"/>
              <a:gd name="T116" fmla="*/ 574 w 960"/>
              <a:gd name="T117" fmla="*/ 777 h 903"/>
              <a:gd name="T118" fmla="*/ 496 w 960"/>
              <a:gd name="T119" fmla="*/ 659 h 903"/>
              <a:gd name="T120" fmla="*/ 381 w 960"/>
              <a:gd name="T121" fmla="*/ 595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60" h="903">
                <a:moveTo>
                  <a:pt x="472" y="372"/>
                </a:moveTo>
                <a:lnTo>
                  <a:pt x="472" y="372"/>
                </a:lnTo>
                <a:lnTo>
                  <a:pt x="486" y="398"/>
                </a:lnTo>
                <a:lnTo>
                  <a:pt x="548" y="362"/>
                </a:lnTo>
                <a:lnTo>
                  <a:pt x="533" y="336"/>
                </a:lnTo>
                <a:lnTo>
                  <a:pt x="472" y="372"/>
                </a:lnTo>
                <a:close/>
                <a:moveTo>
                  <a:pt x="516" y="272"/>
                </a:moveTo>
                <a:lnTo>
                  <a:pt x="516" y="241"/>
                </a:lnTo>
                <a:lnTo>
                  <a:pt x="446" y="241"/>
                </a:lnTo>
                <a:lnTo>
                  <a:pt x="446" y="241"/>
                </a:lnTo>
                <a:lnTo>
                  <a:pt x="444" y="257"/>
                </a:lnTo>
                <a:lnTo>
                  <a:pt x="444" y="257"/>
                </a:lnTo>
                <a:lnTo>
                  <a:pt x="446" y="272"/>
                </a:lnTo>
                <a:lnTo>
                  <a:pt x="516" y="272"/>
                </a:lnTo>
                <a:close/>
                <a:moveTo>
                  <a:pt x="548" y="150"/>
                </a:moveTo>
                <a:lnTo>
                  <a:pt x="488" y="115"/>
                </a:lnTo>
                <a:lnTo>
                  <a:pt x="488" y="115"/>
                </a:lnTo>
                <a:lnTo>
                  <a:pt x="472" y="141"/>
                </a:lnTo>
                <a:lnTo>
                  <a:pt x="533" y="176"/>
                </a:lnTo>
                <a:lnTo>
                  <a:pt x="548" y="150"/>
                </a:lnTo>
                <a:close/>
                <a:moveTo>
                  <a:pt x="622" y="87"/>
                </a:moveTo>
                <a:lnTo>
                  <a:pt x="587" y="26"/>
                </a:lnTo>
                <a:lnTo>
                  <a:pt x="587" y="26"/>
                </a:lnTo>
                <a:lnTo>
                  <a:pt x="561" y="42"/>
                </a:lnTo>
                <a:lnTo>
                  <a:pt x="596" y="102"/>
                </a:lnTo>
                <a:lnTo>
                  <a:pt x="622" y="87"/>
                </a:lnTo>
                <a:close/>
                <a:moveTo>
                  <a:pt x="717" y="0"/>
                </a:moveTo>
                <a:lnTo>
                  <a:pt x="717" y="0"/>
                </a:lnTo>
                <a:lnTo>
                  <a:pt x="703" y="0"/>
                </a:lnTo>
                <a:lnTo>
                  <a:pt x="703" y="0"/>
                </a:lnTo>
                <a:lnTo>
                  <a:pt x="687" y="0"/>
                </a:lnTo>
                <a:lnTo>
                  <a:pt x="687" y="70"/>
                </a:lnTo>
                <a:lnTo>
                  <a:pt x="717" y="70"/>
                </a:lnTo>
                <a:lnTo>
                  <a:pt x="717" y="0"/>
                </a:lnTo>
                <a:close/>
                <a:moveTo>
                  <a:pt x="843" y="42"/>
                </a:moveTo>
                <a:lnTo>
                  <a:pt x="843" y="42"/>
                </a:lnTo>
                <a:lnTo>
                  <a:pt x="818" y="26"/>
                </a:lnTo>
                <a:lnTo>
                  <a:pt x="782" y="87"/>
                </a:lnTo>
                <a:lnTo>
                  <a:pt x="808" y="102"/>
                </a:lnTo>
                <a:lnTo>
                  <a:pt x="843" y="42"/>
                </a:lnTo>
                <a:close/>
                <a:moveTo>
                  <a:pt x="932" y="141"/>
                </a:moveTo>
                <a:lnTo>
                  <a:pt x="932" y="141"/>
                </a:lnTo>
                <a:lnTo>
                  <a:pt x="918" y="115"/>
                </a:lnTo>
                <a:lnTo>
                  <a:pt x="856" y="150"/>
                </a:lnTo>
                <a:lnTo>
                  <a:pt x="871" y="176"/>
                </a:lnTo>
                <a:lnTo>
                  <a:pt x="932" y="141"/>
                </a:lnTo>
                <a:close/>
                <a:moveTo>
                  <a:pt x="646" y="504"/>
                </a:moveTo>
                <a:lnTo>
                  <a:pt x="646" y="530"/>
                </a:lnTo>
                <a:lnTo>
                  <a:pt x="756" y="530"/>
                </a:lnTo>
                <a:lnTo>
                  <a:pt x="756" y="504"/>
                </a:lnTo>
                <a:lnTo>
                  <a:pt x="646" y="504"/>
                </a:lnTo>
                <a:close/>
                <a:moveTo>
                  <a:pt x="701" y="105"/>
                </a:moveTo>
                <a:lnTo>
                  <a:pt x="701" y="105"/>
                </a:lnTo>
                <a:lnTo>
                  <a:pt x="687" y="107"/>
                </a:lnTo>
                <a:lnTo>
                  <a:pt x="671" y="108"/>
                </a:lnTo>
                <a:lnTo>
                  <a:pt x="658" y="113"/>
                </a:lnTo>
                <a:lnTo>
                  <a:pt x="643" y="118"/>
                </a:lnTo>
                <a:lnTo>
                  <a:pt x="630" y="125"/>
                </a:lnTo>
                <a:lnTo>
                  <a:pt x="617" y="133"/>
                </a:lnTo>
                <a:lnTo>
                  <a:pt x="606" y="141"/>
                </a:lnTo>
                <a:lnTo>
                  <a:pt x="596" y="150"/>
                </a:lnTo>
                <a:lnTo>
                  <a:pt x="587" y="162"/>
                </a:lnTo>
                <a:lnTo>
                  <a:pt x="577" y="175"/>
                </a:lnTo>
                <a:lnTo>
                  <a:pt x="570" y="186"/>
                </a:lnTo>
                <a:lnTo>
                  <a:pt x="564" y="201"/>
                </a:lnTo>
                <a:lnTo>
                  <a:pt x="559" y="215"/>
                </a:lnTo>
                <a:lnTo>
                  <a:pt x="554" y="230"/>
                </a:lnTo>
                <a:lnTo>
                  <a:pt x="553" y="244"/>
                </a:lnTo>
                <a:lnTo>
                  <a:pt x="553" y="260"/>
                </a:lnTo>
                <a:lnTo>
                  <a:pt x="553" y="260"/>
                </a:lnTo>
                <a:lnTo>
                  <a:pt x="554" y="285"/>
                </a:lnTo>
                <a:lnTo>
                  <a:pt x="559" y="309"/>
                </a:lnTo>
                <a:lnTo>
                  <a:pt x="569" y="331"/>
                </a:lnTo>
                <a:lnTo>
                  <a:pt x="575" y="343"/>
                </a:lnTo>
                <a:lnTo>
                  <a:pt x="582" y="352"/>
                </a:lnTo>
                <a:lnTo>
                  <a:pt x="582" y="354"/>
                </a:lnTo>
                <a:lnTo>
                  <a:pt x="582" y="354"/>
                </a:lnTo>
                <a:lnTo>
                  <a:pt x="596" y="372"/>
                </a:lnTo>
                <a:lnTo>
                  <a:pt x="596" y="372"/>
                </a:lnTo>
                <a:lnTo>
                  <a:pt x="616" y="398"/>
                </a:lnTo>
                <a:lnTo>
                  <a:pt x="630" y="422"/>
                </a:lnTo>
                <a:lnTo>
                  <a:pt x="635" y="432"/>
                </a:lnTo>
                <a:lnTo>
                  <a:pt x="638" y="441"/>
                </a:lnTo>
                <a:lnTo>
                  <a:pt x="640" y="451"/>
                </a:lnTo>
                <a:lnTo>
                  <a:pt x="642" y="461"/>
                </a:lnTo>
                <a:lnTo>
                  <a:pt x="642" y="461"/>
                </a:lnTo>
                <a:lnTo>
                  <a:pt x="637" y="462"/>
                </a:lnTo>
                <a:lnTo>
                  <a:pt x="633" y="465"/>
                </a:lnTo>
                <a:lnTo>
                  <a:pt x="632" y="470"/>
                </a:lnTo>
                <a:lnTo>
                  <a:pt x="630" y="475"/>
                </a:lnTo>
                <a:lnTo>
                  <a:pt x="630" y="475"/>
                </a:lnTo>
                <a:lnTo>
                  <a:pt x="632" y="480"/>
                </a:lnTo>
                <a:lnTo>
                  <a:pt x="635" y="485"/>
                </a:lnTo>
                <a:lnTo>
                  <a:pt x="640" y="490"/>
                </a:lnTo>
                <a:lnTo>
                  <a:pt x="646" y="490"/>
                </a:lnTo>
                <a:lnTo>
                  <a:pt x="756" y="490"/>
                </a:lnTo>
                <a:lnTo>
                  <a:pt x="756" y="490"/>
                </a:lnTo>
                <a:lnTo>
                  <a:pt x="763" y="490"/>
                </a:lnTo>
                <a:lnTo>
                  <a:pt x="768" y="485"/>
                </a:lnTo>
                <a:lnTo>
                  <a:pt x="771" y="480"/>
                </a:lnTo>
                <a:lnTo>
                  <a:pt x="772" y="475"/>
                </a:lnTo>
                <a:lnTo>
                  <a:pt x="772" y="475"/>
                </a:lnTo>
                <a:lnTo>
                  <a:pt x="771" y="467"/>
                </a:lnTo>
                <a:lnTo>
                  <a:pt x="766" y="462"/>
                </a:lnTo>
                <a:lnTo>
                  <a:pt x="766" y="462"/>
                </a:lnTo>
                <a:lnTo>
                  <a:pt x="766" y="453"/>
                </a:lnTo>
                <a:lnTo>
                  <a:pt x="768" y="443"/>
                </a:lnTo>
                <a:lnTo>
                  <a:pt x="771" y="432"/>
                </a:lnTo>
                <a:lnTo>
                  <a:pt x="776" y="420"/>
                </a:lnTo>
                <a:lnTo>
                  <a:pt x="782" y="409"/>
                </a:lnTo>
                <a:lnTo>
                  <a:pt x="789" y="396"/>
                </a:lnTo>
                <a:lnTo>
                  <a:pt x="806" y="370"/>
                </a:lnTo>
                <a:lnTo>
                  <a:pt x="806" y="370"/>
                </a:lnTo>
                <a:lnTo>
                  <a:pt x="821" y="354"/>
                </a:lnTo>
                <a:lnTo>
                  <a:pt x="821" y="354"/>
                </a:lnTo>
                <a:lnTo>
                  <a:pt x="834" y="333"/>
                </a:lnTo>
                <a:lnTo>
                  <a:pt x="843" y="310"/>
                </a:lnTo>
                <a:lnTo>
                  <a:pt x="848" y="286"/>
                </a:lnTo>
                <a:lnTo>
                  <a:pt x="850" y="262"/>
                </a:lnTo>
                <a:lnTo>
                  <a:pt x="850" y="262"/>
                </a:lnTo>
                <a:lnTo>
                  <a:pt x="850" y="246"/>
                </a:lnTo>
                <a:lnTo>
                  <a:pt x="848" y="231"/>
                </a:lnTo>
                <a:lnTo>
                  <a:pt x="845" y="217"/>
                </a:lnTo>
                <a:lnTo>
                  <a:pt x="840" y="202"/>
                </a:lnTo>
                <a:lnTo>
                  <a:pt x="834" y="188"/>
                </a:lnTo>
                <a:lnTo>
                  <a:pt x="826" y="175"/>
                </a:lnTo>
                <a:lnTo>
                  <a:pt x="818" y="163"/>
                </a:lnTo>
                <a:lnTo>
                  <a:pt x="808" y="152"/>
                </a:lnTo>
                <a:lnTo>
                  <a:pt x="808" y="152"/>
                </a:lnTo>
                <a:lnTo>
                  <a:pt x="797" y="141"/>
                </a:lnTo>
                <a:lnTo>
                  <a:pt x="785" y="133"/>
                </a:lnTo>
                <a:lnTo>
                  <a:pt x="772" y="125"/>
                </a:lnTo>
                <a:lnTo>
                  <a:pt x="759" y="118"/>
                </a:lnTo>
                <a:lnTo>
                  <a:pt x="745" y="112"/>
                </a:lnTo>
                <a:lnTo>
                  <a:pt x="730" y="108"/>
                </a:lnTo>
                <a:lnTo>
                  <a:pt x="716" y="107"/>
                </a:lnTo>
                <a:lnTo>
                  <a:pt x="701" y="105"/>
                </a:lnTo>
                <a:lnTo>
                  <a:pt x="701" y="105"/>
                </a:lnTo>
                <a:close/>
                <a:moveTo>
                  <a:pt x="795" y="333"/>
                </a:moveTo>
                <a:lnTo>
                  <a:pt x="795" y="333"/>
                </a:lnTo>
                <a:lnTo>
                  <a:pt x="782" y="348"/>
                </a:lnTo>
                <a:lnTo>
                  <a:pt x="782" y="349"/>
                </a:lnTo>
                <a:lnTo>
                  <a:pt x="782" y="349"/>
                </a:lnTo>
                <a:lnTo>
                  <a:pt x="761" y="377"/>
                </a:lnTo>
                <a:lnTo>
                  <a:pt x="747" y="402"/>
                </a:lnTo>
                <a:lnTo>
                  <a:pt x="742" y="415"/>
                </a:lnTo>
                <a:lnTo>
                  <a:pt x="737" y="428"/>
                </a:lnTo>
                <a:lnTo>
                  <a:pt x="735" y="440"/>
                </a:lnTo>
                <a:lnTo>
                  <a:pt x="734" y="451"/>
                </a:lnTo>
                <a:lnTo>
                  <a:pt x="674" y="451"/>
                </a:lnTo>
                <a:lnTo>
                  <a:pt x="674" y="451"/>
                </a:lnTo>
                <a:lnTo>
                  <a:pt x="672" y="440"/>
                </a:lnTo>
                <a:lnTo>
                  <a:pt x="669" y="428"/>
                </a:lnTo>
                <a:lnTo>
                  <a:pt x="664" y="417"/>
                </a:lnTo>
                <a:lnTo>
                  <a:pt x="659" y="404"/>
                </a:lnTo>
                <a:lnTo>
                  <a:pt x="643" y="378"/>
                </a:lnTo>
                <a:lnTo>
                  <a:pt x="622" y="349"/>
                </a:lnTo>
                <a:lnTo>
                  <a:pt x="621" y="349"/>
                </a:lnTo>
                <a:lnTo>
                  <a:pt x="621" y="349"/>
                </a:lnTo>
                <a:lnTo>
                  <a:pt x="608" y="333"/>
                </a:lnTo>
                <a:lnTo>
                  <a:pt x="608" y="333"/>
                </a:lnTo>
                <a:lnTo>
                  <a:pt x="598" y="317"/>
                </a:lnTo>
                <a:lnTo>
                  <a:pt x="591" y="299"/>
                </a:lnTo>
                <a:lnTo>
                  <a:pt x="587" y="280"/>
                </a:lnTo>
                <a:lnTo>
                  <a:pt x="585" y="260"/>
                </a:lnTo>
                <a:lnTo>
                  <a:pt x="585" y="260"/>
                </a:lnTo>
                <a:lnTo>
                  <a:pt x="585" y="247"/>
                </a:lnTo>
                <a:lnTo>
                  <a:pt x="587" y="236"/>
                </a:lnTo>
                <a:lnTo>
                  <a:pt x="590" y="225"/>
                </a:lnTo>
                <a:lnTo>
                  <a:pt x="595" y="213"/>
                </a:lnTo>
                <a:lnTo>
                  <a:pt x="600" y="202"/>
                </a:lnTo>
                <a:lnTo>
                  <a:pt x="604" y="192"/>
                </a:lnTo>
                <a:lnTo>
                  <a:pt x="611" y="183"/>
                </a:lnTo>
                <a:lnTo>
                  <a:pt x="619" y="175"/>
                </a:lnTo>
                <a:lnTo>
                  <a:pt x="627" y="167"/>
                </a:lnTo>
                <a:lnTo>
                  <a:pt x="637" y="160"/>
                </a:lnTo>
                <a:lnTo>
                  <a:pt x="646" y="154"/>
                </a:lnTo>
                <a:lnTo>
                  <a:pt x="656" y="149"/>
                </a:lnTo>
                <a:lnTo>
                  <a:pt x="667" y="144"/>
                </a:lnTo>
                <a:lnTo>
                  <a:pt x="679" y="141"/>
                </a:lnTo>
                <a:lnTo>
                  <a:pt x="690" y="139"/>
                </a:lnTo>
                <a:lnTo>
                  <a:pt x="701" y="139"/>
                </a:lnTo>
                <a:lnTo>
                  <a:pt x="701" y="139"/>
                </a:lnTo>
                <a:lnTo>
                  <a:pt x="713" y="139"/>
                </a:lnTo>
                <a:lnTo>
                  <a:pt x="724" y="141"/>
                </a:lnTo>
                <a:lnTo>
                  <a:pt x="735" y="144"/>
                </a:lnTo>
                <a:lnTo>
                  <a:pt x="747" y="147"/>
                </a:lnTo>
                <a:lnTo>
                  <a:pt x="756" y="152"/>
                </a:lnTo>
                <a:lnTo>
                  <a:pt x="766" y="159"/>
                </a:lnTo>
                <a:lnTo>
                  <a:pt x="776" y="167"/>
                </a:lnTo>
                <a:lnTo>
                  <a:pt x="784" y="175"/>
                </a:lnTo>
                <a:lnTo>
                  <a:pt x="784" y="175"/>
                </a:lnTo>
                <a:lnTo>
                  <a:pt x="792" y="183"/>
                </a:lnTo>
                <a:lnTo>
                  <a:pt x="798" y="192"/>
                </a:lnTo>
                <a:lnTo>
                  <a:pt x="805" y="204"/>
                </a:lnTo>
                <a:lnTo>
                  <a:pt x="810" y="213"/>
                </a:lnTo>
                <a:lnTo>
                  <a:pt x="813" y="225"/>
                </a:lnTo>
                <a:lnTo>
                  <a:pt x="816" y="238"/>
                </a:lnTo>
                <a:lnTo>
                  <a:pt x="818" y="249"/>
                </a:lnTo>
                <a:lnTo>
                  <a:pt x="818" y="260"/>
                </a:lnTo>
                <a:lnTo>
                  <a:pt x="818" y="260"/>
                </a:lnTo>
                <a:lnTo>
                  <a:pt x="816" y="281"/>
                </a:lnTo>
                <a:lnTo>
                  <a:pt x="811" y="299"/>
                </a:lnTo>
                <a:lnTo>
                  <a:pt x="805" y="317"/>
                </a:lnTo>
                <a:lnTo>
                  <a:pt x="795" y="333"/>
                </a:lnTo>
                <a:lnTo>
                  <a:pt x="795" y="333"/>
                </a:lnTo>
                <a:close/>
                <a:moveTo>
                  <a:pt x="856" y="362"/>
                </a:moveTo>
                <a:lnTo>
                  <a:pt x="918" y="398"/>
                </a:lnTo>
                <a:lnTo>
                  <a:pt x="918" y="398"/>
                </a:lnTo>
                <a:lnTo>
                  <a:pt x="932" y="372"/>
                </a:lnTo>
                <a:lnTo>
                  <a:pt x="871" y="336"/>
                </a:lnTo>
                <a:lnTo>
                  <a:pt x="856" y="362"/>
                </a:lnTo>
                <a:close/>
                <a:moveTo>
                  <a:pt x="958" y="241"/>
                </a:moveTo>
                <a:lnTo>
                  <a:pt x="889" y="241"/>
                </a:lnTo>
                <a:lnTo>
                  <a:pt x="889" y="272"/>
                </a:lnTo>
                <a:lnTo>
                  <a:pt x="958" y="272"/>
                </a:lnTo>
                <a:lnTo>
                  <a:pt x="958" y="272"/>
                </a:lnTo>
                <a:lnTo>
                  <a:pt x="960" y="257"/>
                </a:lnTo>
                <a:lnTo>
                  <a:pt x="960" y="257"/>
                </a:lnTo>
                <a:lnTo>
                  <a:pt x="958" y="241"/>
                </a:lnTo>
                <a:lnTo>
                  <a:pt x="958" y="241"/>
                </a:lnTo>
                <a:close/>
                <a:moveTo>
                  <a:pt x="255" y="642"/>
                </a:moveTo>
                <a:lnTo>
                  <a:pt x="275" y="674"/>
                </a:lnTo>
                <a:lnTo>
                  <a:pt x="307" y="674"/>
                </a:lnTo>
                <a:lnTo>
                  <a:pt x="326" y="642"/>
                </a:lnTo>
                <a:lnTo>
                  <a:pt x="307" y="624"/>
                </a:lnTo>
                <a:lnTo>
                  <a:pt x="273" y="624"/>
                </a:lnTo>
                <a:lnTo>
                  <a:pt x="255" y="642"/>
                </a:lnTo>
                <a:close/>
                <a:moveTo>
                  <a:pt x="656" y="554"/>
                </a:moveTo>
                <a:lnTo>
                  <a:pt x="656" y="554"/>
                </a:lnTo>
                <a:lnTo>
                  <a:pt x="658" y="556"/>
                </a:lnTo>
                <a:lnTo>
                  <a:pt x="661" y="558"/>
                </a:lnTo>
                <a:lnTo>
                  <a:pt x="666" y="559"/>
                </a:lnTo>
                <a:lnTo>
                  <a:pt x="680" y="572"/>
                </a:lnTo>
                <a:lnTo>
                  <a:pt x="680" y="572"/>
                </a:lnTo>
                <a:lnTo>
                  <a:pt x="684" y="575"/>
                </a:lnTo>
                <a:lnTo>
                  <a:pt x="690" y="577"/>
                </a:lnTo>
                <a:lnTo>
                  <a:pt x="700" y="577"/>
                </a:lnTo>
                <a:lnTo>
                  <a:pt x="700" y="577"/>
                </a:lnTo>
                <a:lnTo>
                  <a:pt x="711" y="575"/>
                </a:lnTo>
                <a:lnTo>
                  <a:pt x="717" y="574"/>
                </a:lnTo>
                <a:lnTo>
                  <a:pt x="722" y="572"/>
                </a:lnTo>
                <a:lnTo>
                  <a:pt x="737" y="559"/>
                </a:lnTo>
                <a:lnTo>
                  <a:pt x="737" y="559"/>
                </a:lnTo>
                <a:lnTo>
                  <a:pt x="743" y="558"/>
                </a:lnTo>
                <a:lnTo>
                  <a:pt x="745" y="558"/>
                </a:lnTo>
                <a:lnTo>
                  <a:pt x="747" y="556"/>
                </a:lnTo>
                <a:lnTo>
                  <a:pt x="756" y="545"/>
                </a:lnTo>
                <a:lnTo>
                  <a:pt x="646" y="545"/>
                </a:lnTo>
                <a:lnTo>
                  <a:pt x="656" y="554"/>
                </a:lnTo>
                <a:close/>
                <a:moveTo>
                  <a:pt x="291" y="595"/>
                </a:moveTo>
                <a:lnTo>
                  <a:pt x="291" y="595"/>
                </a:lnTo>
                <a:lnTo>
                  <a:pt x="304" y="595"/>
                </a:lnTo>
                <a:lnTo>
                  <a:pt x="317" y="591"/>
                </a:lnTo>
                <a:lnTo>
                  <a:pt x="330" y="587"/>
                </a:lnTo>
                <a:lnTo>
                  <a:pt x="341" y="579"/>
                </a:lnTo>
                <a:lnTo>
                  <a:pt x="354" y="570"/>
                </a:lnTo>
                <a:lnTo>
                  <a:pt x="364" y="561"/>
                </a:lnTo>
                <a:lnTo>
                  <a:pt x="373" y="549"/>
                </a:lnTo>
                <a:lnTo>
                  <a:pt x="383" y="537"/>
                </a:lnTo>
                <a:lnTo>
                  <a:pt x="391" y="522"/>
                </a:lnTo>
                <a:lnTo>
                  <a:pt x="399" y="507"/>
                </a:lnTo>
                <a:lnTo>
                  <a:pt x="406" y="491"/>
                </a:lnTo>
                <a:lnTo>
                  <a:pt x="412" y="475"/>
                </a:lnTo>
                <a:lnTo>
                  <a:pt x="415" y="459"/>
                </a:lnTo>
                <a:lnTo>
                  <a:pt x="419" y="441"/>
                </a:lnTo>
                <a:lnTo>
                  <a:pt x="422" y="423"/>
                </a:lnTo>
                <a:lnTo>
                  <a:pt x="422" y="404"/>
                </a:lnTo>
                <a:lnTo>
                  <a:pt x="422" y="404"/>
                </a:lnTo>
                <a:lnTo>
                  <a:pt x="422" y="388"/>
                </a:lnTo>
                <a:lnTo>
                  <a:pt x="419" y="370"/>
                </a:lnTo>
                <a:lnTo>
                  <a:pt x="415" y="354"/>
                </a:lnTo>
                <a:lnTo>
                  <a:pt x="412" y="339"/>
                </a:lnTo>
                <a:lnTo>
                  <a:pt x="406" y="325"/>
                </a:lnTo>
                <a:lnTo>
                  <a:pt x="399" y="312"/>
                </a:lnTo>
                <a:lnTo>
                  <a:pt x="391" y="301"/>
                </a:lnTo>
                <a:lnTo>
                  <a:pt x="383" y="289"/>
                </a:lnTo>
                <a:lnTo>
                  <a:pt x="373" y="280"/>
                </a:lnTo>
                <a:lnTo>
                  <a:pt x="364" y="270"/>
                </a:lnTo>
                <a:lnTo>
                  <a:pt x="354" y="264"/>
                </a:lnTo>
                <a:lnTo>
                  <a:pt x="341" y="257"/>
                </a:lnTo>
                <a:lnTo>
                  <a:pt x="330" y="252"/>
                </a:lnTo>
                <a:lnTo>
                  <a:pt x="317" y="249"/>
                </a:lnTo>
                <a:lnTo>
                  <a:pt x="304" y="246"/>
                </a:lnTo>
                <a:lnTo>
                  <a:pt x="291" y="246"/>
                </a:lnTo>
                <a:lnTo>
                  <a:pt x="291" y="246"/>
                </a:lnTo>
                <a:lnTo>
                  <a:pt x="278" y="246"/>
                </a:lnTo>
                <a:lnTo>
                  <a:pt x="263" y="249"/>
                </a:lnTo>
                <a:lnTo>
                  <a:pt x="252" y="252"/>
                </a:lnTo>
                <a:lnTo>
                  <a:pt x="239" y="257"/>
                </a:lnTo>
                <a:lnTo>
                  <a:pt x="228" y="264"/>
                </a:lnTo>
                <a:lnTo>
                  <a:pt x="217" y="270"/>
                </a:lnTo>
                <a:lnTo>
                  <a:pt x="207" y="280"/>
                </a:lnTo>
                <a:lnTo>
                  <a:pt x="197" y="289"/>
                </a:lnTo>
                <a:lnTo>
                  <a:pt x="189" y="301"/>
                </a:lnTo>
                <a:lnTo>
                  <a:pt x="183" y="312"/>
                </a:lnTo>
                <a:lnTo>
                  <a:pt x="175" y="325"/>
                </a:lnTo>
                <a:lnTo>
                  <a:pt x="170" y="339"/>
                </a:lnTo>
                <a:lnTo>
                  <a:pt x="165" y="354"/>
                </a:lnTo>
                <a:lnTo>
                  <a:pt x="162" y="370"/>
                </a:lnTo>
                <a:lnTo>
                  <a:pt x="160" y="388"/>
                </a:lnTo>
                <a:lnTo>
                  <a:pt x="160" y="404"/>
                </a:lnTo>
                <a:lnTo>
                  <a:pt x="160" y="404"/>
                </a:lnTo>
                <a:lnTo>
                  <a:pt x="160" y="423"/>
                </a:lnTo>
                <a:lnTo>
                  <a:pt x="162" y="441"/>
                </a:lnTo>
                <a:lnTo>
                  <a:pt x="165" y="459"/>
                </a:lnTo>
                <a:lnTo>
                  <a:pt x="170" y="475"/>
                </a:lnTo>
                <a:lnTo>
                  <a:pt x="175" y="491"/>
                </a:lnTo>
                <a:lnTo>
                  <a:pt x="183" y="507"/>
                </a:lnTo>
                <a:lnTo>
                  <a:pt x="189" y="522"/>
                </a:lnTo>
                <a:lnTo>
                  <a:pt x="197" y="537"/>
                </a:lnTo>
                <a:lnTo>
                  <a:pt x="207" y="549"/>
                </a:lnTo>
                <a:lnTo>
                  <a:pt x="217" y="561"/>
                </a:lnTo>
                <a:lnTo>
                  <a:pt x="228" y="570"/>
                </a:lnTo>
                <a:lnTo>
                  <a:pt x="239" y="579"/>
                </a:lnTo>
                <a:lnTo>
                  <a:pt x="252" y="587"/>
                </a:lnTo>
                <a:lnTo>
                  <a:pt x="263" y="591"/>
                </a:lnTo>
                <a:lnTo>
                  <a:pt x="278" y="595"/>
                </a:lnTo>
                <a:lnTo>
                  <a:pt x="291" y="595"/>
                </a:lnTo>
                <a:lnTo>
                  <a:pt x="291" y="595"/>
                </a:lnTo>
                <a:close/>
                <a:moveTo>
                  <a:pt x="333" y="354"/>
                </a:moveTo>
                <a:lnTo>
                  <a:pt x="333" y="354"/>
                </a:lnTo>
                <a:lnTo>
                  <a:pt x="338" y="365"/>
                </a:lnTo>
                <a:lnTo>
                  <a:pt x="343" y="372"/>
                </a:lnTo>
                <a:lnTo>
                  <a:pt x="349" y="378"/>
                </a:lnTo>
                <a:lnTo>
                  <a:pt x="356" y="385"/>
                </a:lnTo>
                <a:lnTo>
                  <a:pt x="365" y="390"/>
                </a:lnTo>
                <a:lnTo>
                  <a:pt x="377" y="396"/>
                </a:lnTo>
                <a:lnTo>
                  <a:pt x="391" y="401"/>
                </a:lnTo>
                <a:lnTo>
                  <a:pt x="391" y="401"/>
                </a:lnTo>
                <a:lnTo>
                  <a:pt x="391" y="404"/>
                </a:lnTo>
                <a:lnTo>
                  <a:pt x="391" y="404"/>
                </a:lnTo>
                <a:lnTo>
                  <a:pt x="391" y="420"/>
                </a:lnTo>
                <a:lnTo>
                  <a:pt x="390" y="435"/>
                </a:lnTo>
                <a:lnTo>
                  <a:pt x="386" y="449"/>
                </a:lnTo>
                <a:lnTo>
                  <a:pt x="383" y="464"/>
                </a:lnTo>
                <a:lnTo>
                  <a:pt x="378" y="478"/>
                </a:lnTo>
                <a:lnTo>
                  <a:pt x="373" y="491"/>
                </a:lnTo>
                <a:lnTo>
                  <a:pt x="367" y="504"/>
                </a:lnTo>
                <a:lnTo>
                  <a:pt x="360" y="516"/>
                </a:lnTo>
                <a:lnTo>
                  <a:pt x="352" y="527"/>
                </a:lnTo>
                <a:lnTo>
                  <a:pt x="346" y="535"/>
                </a:lnTo>
                <a:lnTo>
                  <a:pt x="336" y="545"/>
                </a:lnTo>
                <a:lnTo>
                  <a:pt x="328" y="551"/>
                </a:lnTo>
                <a:lnTo>
                  <a:pt x="318" y="558"/>
                </a:lnTo>
                <a:lnTo>
                  <a:pt x="310" y="561"/>
                </a:lnTo>
                <a:lnTo>
                  <a:pt x="301" y="564"/>
                </a:lnTo>
                <a:lnTo>
                  <a:pt x="291" y="564"/>
                </a:lnTo>
                <a:lnTo>
                  <a:pt x="291" y="564"/>
                </a:lnTo>
                <a:lnTo>
                  <a:pt x="281" y="564"/>
                </a:lnTo>
                <a:lnTo>
                  <a:pt x="273" y="561"/>
                </a:lnTo>
                <a:lnTo>
                  <a:pt x="263" y="558"/>
                </a:lnTo>
                <a:lnTo>
                  <a:pt x="255" y="553"/>
                </a:lnTo>
                <a:lnTo>
                  <a:pt x="247" y="546"/>
                </a:lnTo>
                <a:lnTo>
                  <a:pt x="239" y="538"/>
                </a:lnTo>
                <a:lnTo>
                  <a:pt x="231" y="530"/>
                </a:lnTo>
                <a:lnTo>
                  <a:pt x="223" y="520"/>
                </a:lnTo>
                <a:lnTo>
                  <a:pt x="212" y="498"/>
                </a:lnTo>
                <a:lnTo>
                  <a:pt x="200" y="474"/>
                </a:lnTo>
                <a:lnTo>
                  <a:pt x="194" y="446"/>
                </a:lnTo>
                <a:lnTo>
                  <a:pt x="191" y="417"/>
                </a:lnTo>
                <a:lnTo>
                  <a:pt x="191" y="417"/>
                </a:lnTo>
                <a:lnTo>
                  <a:pt x="215" y="415"/>
                </a:lnTo>
                <a:lnTo>
                  <a:pt x="238" y="411"/>
                </a:lnTo>
                <a:lnTo>
                  <a:pt x="257" y="404"/>
                </a:lnTo>
                <a:lnTo>
                  <a:pt x="276" y="396"/>
                </a:lnTo>
                <a:lnTo>
                  <a:pt x="293" y="386"/>
                </a:lnTo>
                <a:lnTo>
                  <a:pt x="307" y="377"/>
                </a:lnTo>
                <a:lnTo>
                  <a:pt x="320" y="365"/>
                </a:lnTo>
                <a:lnTo>
                  <a:pt x="333" y="354"/>
                </a:lnTo>
                <a:lnTo>
                  <a:pt x="333" y="354"/>
                </a:lnTo>
                <a:close/>
                <a:moveTo>
                  <a:pt x="381" y="595"/>
                </a:moveTo>
                <a:lnTo>
                  <a:pt x="369" y="622"/>
                </a:lnTo>
                <a:lnTo>
                  <a:pt x="369" y="622"/>
                </a:lnTo>
                <a:lnTo>
                  <a:pt x="386" y="629"/>
                </a:lnTo>
                <a:lnTo>
                  <a:pt x="404" y="635"/>
                </a:lnTo>
                <a:lnTo>
                  <a:pt x="333" y="873"/>
                </a:lnTo>
                <a:lnTo>
                  <a:pt x="333" y="873"/>
                </a:lnTo>
                <a:lnTo>
                  <a:pt x="307" y="685"/>
                </a:lnTo>
                <a:lnTo>
                  <a:pt x="275" y="685"/>
                </a:lnTo>
                <a:lnTo>
                  <a:pt x="247" y="873"/>
                </a:lnTo>
                <a:lnTo>
                  <a:pt x="247" y="873"/>
                </a:lnTo>
                <a:lnTo>
                  <a:pt x="178" y="635"/>
                </a:lnTo>
                <a:lnTo>
                  <a:pt x="178" y="635"/>
                </a:lnTo>
                <a:lnTo>
                  <a:pt x="196" y="629"/>
                </a:lnTo>
                <a:lnTo>
                  <a:pt x="213" y="622"/>
                </a:lnTo>
                <a:lnTo>
                  <a:pt x="200" y="595"/>
                </a:lnTo>
                <a:lnTo>
                  <a:pt x="200" y="595"/>
                </a:lnTo>
                <a:lnTo>
                  <a:pt x="179" y="601"/>
                </a:lnTo>
                <a:lnTo>
                  <a:pt x="158" y="609"/>
                </a:lnTo>
                <a:lnTo>
                  <a:pt x="139" y="621"/>
                </a:lnTo>
                <a:lnTo>
                  <a:pt x="120" y="632"/>
                </a:lnTo>
                <a:lnTo>
                  <a:pt x="102" y="645"/>
                </a:lnTo>
                <a:lnTo>
                  <a:pt x="86" y="659"/>
                </a:lnTo>
                <a:lnTo>
                  <a:pt x="70" y="674"/>
                </a:lnTo>
                <a:lnTo>
                  <a:pt x="57" y="688"/>
                </a:lnTo>
                <a:lnTo>
                  <a:pt x="44" y="706"/>
                </a:lnTo>
                <a:lnTo>
                  <a:pt x="32" y="722"/>
                </a:lnTo>
                <a:lnTo>
                  <a:pt x="23" y="740"/>
                </a:lnTo>
                <a:lnTo>
                  <a:pt x="15" y="758"/>
                </a:lnTo>
                <a:lnTo>
                  <a:pt x="8" y="777"/>
                </a:lnTo>
                <a:lnTo>
                  <a:pt x="3" y="795"/>
                </a:lnTo>
                <a:lnTo>
                  <a:pt x="0" y="813"/>
                </a:lnTo>
                <a:lnTo>
                  <a:pt x="0" y="832"/>
                </a:lnTo>
                <a:lnTo>
                  <a:pt x="0" y="832"/>
                </a:lnTo>
                <a:lnTo>
                  <a:pt x="0" y="903"/>
                </a:lnTo>
                <a:lnTo>
                  <a:pt x="582" y="903"/>
                </a:lnTo>
                <a:lnTo>
                  <a:pt x="582" y="903"/>
                </a:lnTo>
                <a:lnTo>
                  <a:pt x="582" y="832"/>
                </a:lnTo>
                <a:lnTo>
                  <a:pt x="582" y="832"/>
                </a:lnTo>
                <a:lnTo>
                  <a:pt x="580" y="813"/>
                </a:lnTo>
                <a:lnTo>
                  <a:pt x="579" y="795"/>
                </a:lnTo>
                <a:lnTo>
                  <a:pt x="574" y="777"/>
                </a:lnTo>
                <a:lnTo>
                  <a:pt x="567" y="758"/>
                </a:lnTo>
                <a:lnTo>
                  <a:pt x="559" y="740"/>
                </a:lnTo>
                <a:lnTo>
                  <a:pt x="549" y="722"/>
                </a:lnTo>
                <a:lnTo>
                  <a:pt x="538" y="706"/>
                </a:lnTo>
                <a:lnTo>
                  <a:pt x="525" y="690"/>
                </a:lnTo>
                <a:lnTo>
                  <a:pt x="511" y="674"/>
                </a:lnTo>
                <a:lnTo>
                  <a:pt x="496" y="659"/>
                </a:lnTo>
                <a:lnTo>
                  <a:pt x="480" y="645"/>
                </a:lnTo>
                <a:lnTo>
                  <a:pt x="462" y="632"/>
                </a:lnTo>
                <a:lnTo>
                  <a:pt x="443" y="621"/>
                </a:lnTo>
                <a:lnTo>
                  <a:pt x="423" y="611"/>
                </a:lnTo>
                <a:lnTo>
                  <a:pt x="402" y="601"/>
                </a:lnTo>
                <a:lnTo>
                  <a:pt x="381" y="595"/>
                </a:lnTo>
                <a:lnTo>
                  <a:pt x="381" y="595"/>
                </a:lnTo>
                <a:close/>
                <a:moveTo>
                  <a:pt x="504" y="831"/>
                </a:moveTo>
                <a:lnTo>
                  <a:pt x="407" y="831"/>
                </a:lnTo>
                <a:lnTo>
                  <a:pt x="407" y="811"/>
                </a:lnTo>
                <a:lnTo>
                  <a:pt x="504" y="811"/>
                </a:lnTo>
                <a:lnTo>
                  <a:pt x="504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6DF3D9C8-A367-4455-BBE2-BC1750922DEA}"/>
              </a:ext>
            </a:extLst>
          </p:cNvPr>
          <p:cNvSpPr>
            <a:spLocks noEditPoints="1"/>
          </p:cNvSpPr>
          <p:nvPr/>
        </p:nvSpPr>
        <p:spPr bwMode="auto">
          <a:xfrm>
            <a:off x="3281299" y="1453948"/>
            <a:ext cx="263465" cy="383446"/>
          </a:xfrm>
          <a:custGeom>
            <a:avLst/>
            <a:gdLst>
              <a:gd name="T0" fmla="*/ 70 w 426"/>
              <a:gd name="T1" fmla="*/ 122 h 620"/>
              <a:gd name="T2" fmla="*/ 56 w 426"/>
              <a:gd name="T3" fmla="*/ 122 h 620"/>
              <a:gd name="T4" fmla="*/ 38 w 426"/>
              <a:gd name="T5" fmla="*/ 132 h 620"/>
              <a:gd name="T6" fmla="*/ 30 w 426"/>
              <a:gd name="T7" fmla="*/ 144 h 620"/>
              <a:gd name="T8" fmla="*/ 28 w 426"/>
              <a:gd name="T9" fmla="*/ 558 h 620"/>
              <a:gd name="T10" fmla="*/ 30 w 426"/>
              <a:gd name="T11" fmla="*/ 570 h 620"/>
              <a:gd name="T12" fmla="*/ 38 w 426"/>
              <a:gd name="T13" fmla="*/ 582 h 620"/>
              <a:gd name="T14" fmla="*/ 56 w 426"/>
              <a:gd name="T15" fmla="*/ 592 h 620"/>
              <a:gd name="T16" fmla="*/ 364 w 426"/>
              <a:gd name="T17" fmla="*/ 592 h 620"/>
              <a:gd name="T18" fmla="*/ 382 w 426"/>
              <a:gd name="T19" fmla="*/ 586 h 620"/>
              <a:gd name="T20" fmla="*/ 392 w 426"/>
              <a:gd name="T21" fmla="*/ 576 h 620"/>
              <a:gd name="T22" fmla="*/ 398 w 426"/>
              <a:gd name="T23" fmla="*/ 558 h 620"/>
              <a:gd name="T24" fmla="*/ 398 w 426"/>
              <a:gd name="T25" fmla="*/ 150 h 620"/>
              <a:gd name="T26" fmla="*/ 388 w 426"/>
              <a:gd name="T27" fmla="*/ 132 h 620"/>
              <a:gd name="T28" fmla="*/ 376 w 426"/>
              <a:gd name="T29" fmla="*/ 124 h 620"/>
              <a:gd name="T30" fmla="*/ 336 w 426"/>
              <a:gd name="T31" fmla="*/ 122 h 620"/>
              <a:gd name="T32" fmla="*/ 96 w 426"/>
              <a:gd name="T33" fmla="*/ 48 h 620"/>
              <a:gd name="T34" fmla="*/ 210 w 426"/>
              <a:gd name="T35" fmla="*/ 48 h 620"/>
              <a:gd name="T36" fmla="*/ 134 w 426"/>
              <a:gd name="T37" fmla="*/ 22 h 620"/>
              <a:gd name="T38" fmla="*/ 140 w 426"/>
              <a:gd name="T39" fmla="*/ 6 h 620"/>
              <a:gd name="T40" fmla="*/ 282 w 426"/>
              <a:gd name="T41" fmla="*/ 0 h 620"/>
              <a:gd name="T42" fmla="*/ 296 w 426"/>
              <a:gd name="T43" fmla="*/ 6 h 620"/>
              <a:gd name="T44" fmla="*/ 302 w 426"/>
              <a:gd name="T45" fmla="*/ 48 h 620"/>
              <a:gd name="T46" fmla="*/ 364 w 426"/>
              <a:gd name="T47" fmla="*/ 94 h 620"/>
              <a:gd name="T48" fmla="*/ 388 w 426"/>
              <a:gd name="T49" fmla="*/ 98 h 620"/>
              <a:gd name="T50" fmla="*/ 408 w 426"/>
              <a:gd name="T51" fmla="*/ 112 h 620"/>
              <a:gd name="T52" fmla="*/ 426 w 426"/>
              <a:gd name="T53" fmla="*/ 144 h 620"/>
              <a:gd name="T54" fmla="*/ 426 w 426"/>
              <a:gd name="T55" fmla="*/ 558 h 620"/>
              <a:gd name="T56" fmla="*/ 416 w 426"/>
              <a:gd name="T57" fmla="*/ 592 h 620"/>
              <a:gd name="T58" fmla="*/ 398 w 426"/>
              <a:gd name="T59" fmla="*/ 610 h 620"/>
              <a:gd name="T60" fmla="*/ 364 w 426"/>
              <a:gd name="T61" fmla="*/ 620 h 620"/>
              <a:gd name="T62" fmla="*/ 50 w 426"/>
              <a:gd name="T63" fmla="*/ 620 h 620"/>
              <a:gd name="T64" fmla="*/ 18 w 426"/>
              <a:gd name="T65" fmla="*/ 602 h 620"/>
              <a:gd name="T66" fmla="*/ 4 w 426"/>
              <a:gd name="T67" fmla="*/ 582 h 620"/>
              <a:gd name="T68" fmla="*/ 0 w 426"/>
              <a:gd name="T69" fmla="*/ 158 h 620"/>
              <a:gd name="T70" fmla="*/ 4 w 426"/>
              <a:gd name="T71" fmla="*/ 132 h 620"/>
              <a:gd name="T72" fmla="*/ 18 w 426"/>
              <a:gd name="T73" fmla="*/ 112 h 620"/>
              <a:gd name="T74" fmla="*/ 50 w 426"/>
              <a:gd name="T75" fmla="*/ 96 h 620"/>
              <a:gd name="T76" fmla="*/ 212 w 426"/>
              <a:gd name="T77" fmla="*/ 390 h 620"/>
              <a:gd name="T78" fmla="*/ 356 w 426"/>
              <a:gd name="T79" fmla="*/ 390 h 620"/>
              <a:gd name="T80" fmla="*/ 212 w 426"/>
              <a:gd name="T81" fmla="*/ 438 h 620"/>
              <a:gd name="T82" fmla="*/ 356 w 426"/>
              <a:gd name="T83" fmla="*/ 438 h 620"/>
              <a:gd name="T84" fmla="*/ 212 w 426"/>
              <a:gd name="T85" fmla="*/ 236 h 620"/>
              <a:gd name="T86" fmla="*/ 356 w 426"/>
              <a:gd name="T87" fmla="*/ 236 h 620"/>
              <a:gd name="T88" fmla="*/ 212 w 426"/>
              <a:gd name="T89" fmla="*/ 284 h 620"/>
              <a:gd name="T90" fmla="*/ 356 w 426"/>
              <a:gd name="T91" fmla="*/ 284 h 620"/>
              <a:gd name="T92" fmla="*/ 84 w 426"/>
              <a:gd name="T93" fmla="*/ 376 h 620"/>
              <a:gd name="T94" fmla="*/ 74 w 426"/>
              <a:gd name="T95" fmla="*/ 472 h 620"/>
              <a:gd name="T96" fmla="*/ 170 w 426"/>
              <a:gd name="T97" fmla="*/ 482 h 620"/>
              <a:gd name="T98" fmla="*/ 182 w 426"/>
              <a:gd name="T99" fmla="*/ 386 h 620"/>
              <a:gd name="T100" fmla="*/ 84 w 426"/>
              <a:gd name="T101" fmla="*/ 376 h 620"/>
              <a:gd name="T102" fmla="*/ 96 w 426"/>
              <a:gd name="T103" fmla="*/ 396 h 620"/>
              <a:gd name="T104" fmla="*/ 160 w 426"/>
              <a:gd name="T105" fmla="*/ 396 h 620"/>
              <a:gd name="T106" fmla="*/ 74 w 426"/>
              <a:gd name="T107" fmla="*/ 220 h 620"/>
              <a:gd name="T108" fmla="*/ 74 w 426"/>
              <a:gd name="T109" fmla="*/ 328 h 620"/>
              <a:gd name="T110" fmla="*/ 182 w 426"/>
              <a:gd name="T111" fmla="*/ 328 h 620"/>
              <a:gd name="T112" fmla="*/ 182 w 426"/>
              <a:gd name="T113" fmla="*/ 220 h 620"/>
              <a:gd name="T114" fmla="*/ 84 w 426"/>
              <a:gd name="T115" fmla="*/ 220 h 620"/>
              <a:gd name="T116" fmla="*/ 96 w 426"/>
              <a:gd name="T117" fmla="*/ 306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26" h="620">
                <a:moveTo>
                  <a:pt x="62" y="94"/>
                </a:moveTo>
                <a:lnTo>
                  <a:pt x="70" y="94"/>
                </a:lnTo>
                <a:lnTo>
                  <a:pt x="70" y="122"/>
                </a:lnTo>
                <a:lnTo>
                  <a:pt x="62" y="122"/>
                </a:lnTo>
                <a:lnTo>
                  <a:pt x="62" y="122"/>
                </a:lnTo>
                <a:lnTo>
                  <a:pt x="56" y="122"/>
                </a:lnTo>
                <a:lnTo>
                  <a:pt x="50" y="124"/>
                </a:lnTo>
                <a:lnTo>
                  <a:pt x="44" y="128"/>
                </a:lnTo>
                <a:lnTo>
                  <a:pt x="38" y="132"/>
                </a:lnTo>
                <a:lnTo>
                  <a:pt x="38" y="132"/>
                </a:lnTo>
                <a:lnTo>
                  <a:pt x="34" y="138"/>
                </a:lnTo>
                <a:lnTo>
                  <a:pt x="30" y="144"/>
                </a:lnTo>
                <a:lnTo>
                  <a:pt x="28" y="150"/>
                </a:lnTo>
                <a:lnTo>
                  <a:pt x="28" y="158"/>
                </a:lnTo>
                <a:lnTo>
                  <a:pt x="28" y="558"/>
                </a:lnTo>
                <a:lnTo>
                  <a:pt x="28" y="558"/>
                </a:lnTo>
                <a:lnTo>
                  <a:pt x="28" y="564"/>
                </a:lnTo>
                <a:lnTo>
                  <a:pt x="30" y="570"/>
                </a:lnTo>
                <a:lnTo>
                  <a:pt x="34" y="576"/>
                </a:lnTo>
                <a:lnTo>
                  <a:pt x="38" y="582"/>
                </a:lnTo>
                <a:lnTo>
                  <a:pt x="38" y="582"/>
                </a:lnTo>
                <a:lnTo>
                  <a:pt x="44" y="586"/>
                </a:lnTo>
                <a:lnTo>
                  <a:pt x="50" y="590"/>
                </a:lnTo>
                <a:lnTo>
                  <a:pt x="56" y="592"/>
                </a:lnTo>
                <a:lnTo>
                  <a:pt x="62" y="592"/>
                </a:lnTo>
                <a:lnTo>
                  <a:pt x="364" y="592"/>
                </a:lnTo>
                <a:lnTo>
                  <a:pt x="364" y="592"/>
                </a:lnTo>
                <a:lnTo>
                  <a:pt x="370" y="592"/>
                </a:lnTo>
                <a:lnTo>
                  <a:pt x="376" y="590"/>
                </a:lnTo>
                <a:lnTo>
                  <a:pt x="382" y="586"/>
                </a:lnTo>
                <a:lnTo>
                  <a:pt x="388" y="582"/>
                </a:lnTo>
                <a:lnTo>
                  <a:pt x="388" y="582"/>
                </a:lnTo>
                <a:lnTo>
                  <a:pt x="392" y="576"/>
                </a:lnTo>
                <a:lnTo>
                  <a:pt x="396" y="570"/>
                </a:lnTo>
                <a:lnTo>
                  <a:pt x="398" y="564"/>
                </a:lnTo>
                <a:lnTo>
                  <a:pt x="398" y="558"/>
                </a:lnTo>
                <a:lnTo>
                  <a:pt x="398" y="158"/>
                </a:lnTo>
                <a:lnTo>
                  <a:pt x="398" y="158"/>
                </a:lnTo>
                <a:lnTo>
                  <a:pt x="398" y="150"/>
                </a:lnTo>
                <a:lnTo>
                  <a:pt x="396" y="144"/>
                </a:lnTo>
                <a:lnTo>
                  <a:pt x="392" y="138"/>
                </a:lnTo>
                <a:lnTo>
                  <a:pt x="388" y="132"/>
                </a:lnTo>
                <a:lnTo>
                  <a:pt x="388" y="132"/>
                </a:lnTo>
                <a:lnTo>
                  <a:pt x="382" y="128"/>
                </a:lnTo>
                <a:lnTo>
                  <a:pt x="376" y="124"/>
                </a:lnTo>
                <a:lnTo>
                  <a:pt x="370" y="122"/>
                </a:lnTo>
                <a:lnTo>
                  <a:pt x="364" y="122"/>
                </a:lnTo>
                <a:lnTo>
                  <a:pt x="336" y="122"/>
                </a:lnTo>
                <a:lnTo>
                  <a:pt x="336" y="156"/>
                </a:lnTo>
                <a:lnTo>
                  <a:pt x="96" y="156"/>
                </a:lnTo>
                <a:lnTo>
                  <a:pt x="96" y="48"/>
                </a:lnTo>
                <a:lnTo>
                  <a:pt x="104" y="48"/>
                </a:lnTo>
                <a:lnTo>
                  <a:pt x="134" y="48"/>
                </a:lnTo>
                <a:lnTo>
                  <a:pt x="210" y="48"/>
                </a:lnTo>
                <a:lnTo>
                  <a:pt x="210" y="32"/>
                </a:lnTo>
                <a:lnTo>
                  <a:pt x="134" y="32"/>
                </a:lnTo>
                <a:lnTo>
                  <a:pt x="134" y="22"/>
                </a:lnTo>
                <a:lnTo>
                  <a:pt x="134" y="22"/>
                </a:lnTo>
                <a:lnTo>
                  <a:pt x="136" y="14"/>
                </a:lnTo>
                <a:lnTo>
                  <a:pt x="140" y="6"/>
                </a:lnTo>
                <a:lnTo>
                  <a:pt x="146" y="2"/>
                </a:lnTo>
                <a:lnTo>
                  <a:pt x="154" y="0"/>
                </a:lnTo>
                <a:lnTo>
                  <a:pt x="282" y="0"/>
                </a:lnTo>
                <a:lnTo>
                  <a:pt x="282" y="0"/>
                </a:lnTo>
                <a:lnTo>
                  <a:pt x="290" y="2"/>
                </a:lnTo>
                <a:lnTo>
                  <a:pt x="296" y="6"/>
                </a:lnTo>
                <a:lnTo>
                  <a:pt x="300" y="14"/>
                </a:lnTo>
                <a:lnTo>
                  <a:pt x="302" y="22"/>
                </a:lnTo>
                <a:lnTo>
                  <a:pt x="302" y="48"/>
                </a:lnTo>
                <a:lnTo>
                  <a:pt x="336" y="48"/>
                </a:lnTo>
                <a:lnTo>
                  <a:pt x="336" y="94"/>
                </a:lnTo>
                <a:lnTo>
                  <a:pt x="364" y="94"/>
                </a:lnTo>
                <a:lnTo>
                  <a:pt x="364" y="94"/>
                </a:lnTo>
                <a:lnTo>
                  <a:pt x="376" y="96"/>
                </a:lnTo>
                <a:lnTo>
                  <a:pt x="388" y="98"/>
                </a:lnTo>
                <a:lnTo>
                  <a:pt x="398" y="104"/>
                </a:lnTo>
                <a:lnTo>
                  <a:pt x="408" y="112"/>
                </a:lnTo>
                <a:lnTo>
                  <a:pt x="408" y="112"/>
                </a:lnTo>
                <a:lnTo>
                  <a:pt x="416" y="122"/>
                </a:lnTo>
                <a:lnTo>
                  <a:pt x="422" y="132"/>
                </a:lnTo>
                <a:lnTo>
                  <a:pt x="426" y="144"/>
                </a:lnTo>
                <a:lnTo>
                  <a:pt x="426" y="158"/>
                </a:lnTo>
                <a:lnTo>
                  <a:pt x="426" y="558"/>
                </a:lnTo>
                <a:lnTo>
                  <a:pt x="426" y="558"/>
                </a:lnTo>
                <a:lnTo>
                  <a:pt x="426" y="570"/>
                </a:lnTo>
                <a:lnTo>
                  <a:pt x="422" y="582"/>
                </a:lnTo>
                <a:lnTo>
                  <a:pt x="416" y="592"/>
                </a:lnTo>
                <a:lnTo>
                  <a:pt x="408" y="602"/>
                </a:lnTo>
                <a:lnTo>
                  <a:pt x="408" y="602"/>
                </a:lnTo>
                <a:lnTo>
                  <a:pt x="398" y="610"/>
                </a:lnTo>
                <a:lnTo>
                  <a:pt x="388" y="616"/>
                </a:lnTo>
                <a:lnTo>
                  <a:pt x="376" y="620"/>
                </a:lnTo>
                <a:lnTo>
                  <a:pt x="364" y="620"/>
                </a:lnTo>
                <a:lnTo>
                  <a:pt x="62" y="620"/>
                </a:lnTo>
                <a:lnTo>
                  <a:pt x="62" y="620"/>
                </a:lnTo>
                <a:lnTo>
                  <a:pt x="50" y="620"/>
                </a:lnTo>
                <a:lnTo>
                  <a:pt x="38" y="616"/>
                </a:lnTo>
                <a:lnTo>
                  <a:pt x="28" y="610"/>
                </a:lnTo>
                <a:lnTo>
                  <a:pt x="18" y="602"/>
                </a:lnTo>
                <a:lnTo>
                  <a:pt x="18" y="602"/>
                </a:lnTo>
                <a:lnTo>
                  <a:pt x="10" y="592"/>
                </a:lnTo>
                <a:lnTo>
                  <a:pt x="4" y="582"/>
                </a:lnTo>
                <a:lnTo>
                  <a:pt x="0" y="570"/>
                </a:lnTo>
                <a:lnTo>
                  <a:pt x="0" y="558"/>
                </a:lnTo>
                <a:lnTo>
                  <a:pt x="0" y="158"/>
                </a:lnTo>
                <a:lnTo>
                  <a:pt x="0" y="158"/>
                </a:lnTo>
                <a:lnTo>
                  <a:pt x="0" y="144"/>
                </a:lnTo>
                <a:lnTo>
                  <a:pt x="4" y="132"/>
                </a:lnTo>
                <a:lnTo>
                  <a:pt x="10" y="122"/>
                </a:lnTo>
                <a:lnTo>
                  <a:pt x="18" y="112"/>
                </a:lnTo>
                <a:lnTo>
                  <a:pt x="18" y="112"/>
                </a:lnTo>
                <a:lnTo>
                  <a:pt x="28" y="104"/>
                </a:lnTo>
                <a:lnTo>
                  <a:pt x="38" y="98"/>
                </a:lnTo>
                <a:lnTo>
                  <a:pt x="50" y="96"/>
                </a:lnTo>
                <a:lnTo>
                  <a:pt x="62" y="94"/>
                </a:lnTo>
                <a:lnTo>
                  <a:pt x="62" y="94"/>
                </a:lnTo>
                <a:close/>
                <a:moveTo>
                  <a:pt x="212" y="390"/>
                </a:moveTo>
                <a:lnTo>
                  <a:pt x="212" y="414"/>
                </a:lnTo>
                <a:lnTo>
                  <a:pt x="356" y="414"/>
                </a:lnTo>
                <a:lnTo>
                  <a:pt x="356" y="390"/>
                </a:lnTo>
                <a:lnTo>
                  <a:pt x="212" y="390"/>
                </a:lnTo>
                <a:lnTo>
                  <a:pt x="212" y="390"/>
                </a:lnTo>
                <a:close/>
                <a:moveTo>
                  <a:pt x="212" y="438"/>
                </a:moveTo>
                <a:lnTo>
                  <a:pt x="212" y="462"/>
                </a:lnTo>
                <a:lnTo>
                  <a:pt x="356" y="462"/>
                </a:lnTo>
                <a:lnTo>
                  <a:pt x="356" y="438"/>
                </a:lnTo>
                <a:lnTo>
                  <a:pt x="212" y="438"/>
                </a:lnTo>
                <a:lnTo>
                  <a:pt x="212" y="438"/>
                </a:lnTo>
                <a:close/>
                <a:moveTo>
                  <a:pt x="212" y="236"/>
                </a:moveTo>
                <a:lnTo>
                  <a:pt x="212" y="258"/>
                </a:lnTo>
                <a:lnTo>
                  <a:pt x="356" y="258"/>
                </a:lnTo>
                <a:lnTo>
                  <a:pt x="356" y="236"/>
                </a:lnTo>
                <a:lnTo>
                  <a:pt x="212" y="236"/>
                </a:lnTo>
                <a:lnTo>
                  <a:pt x="212" y="236"/>
                </a:lnTo>
                <a:close/>
                <a:moveTo>
                  <a:pt x="212" y="284"/>
                </a:moveTo>
                <a:lnTo>
                  <a:pt x="212" y="308"/>
                </a:lnTo>
                <a:lnTo>
                  <a:pt x="356" y="308"/>
                </a:lnTo>
                <a:lnTo>
                  <a:pt x="356" y="284"/>
                </a:lnTo>
                <a:lnTo>
                  <a:pt x="212" y="284"/>
                </a:lnTo>
                <a:lnTo>
                  <a:pt x="212" y="284"/>
                </a:lnTo>
                <a:close/>
                <a:moveTo>
                  <a:pt x="84" y="376"/>
                </a:moveTo>
                <a:lnTo>
                  <a:pt x="74" y="376"/>
                </a:lnTo>
                <a:lnTo>
                  <a:pt x="74" y="386"/>
                </a:lnTo>
                <a:lnTo>
                  <a:pt x="74" y="472"/>
                </a:lnTo>
                <a:lnTo>
                  <a:pt x="74" y="482"/>
                </a:lnTo>
                <a:lnTo>
                  <a:pt x="84" y="482"/>
                </a:lnTo>
                <a:lnTo>
                  <a:pt x="170" y="482"/>
                </a:lnTo>
                <a:lnTo>
                  <a:pt x="182" y="482"/>
                </a:lnTo>
                <a:lnTo>
                  <a:pt x="182" y="472"/>
                </a:lnTo>
                <a:lnTo>
                  <a:pt x="182" y="386"/>
                </a:lnTo>
                <a:lnTo>
                  <a:pt x="182" y="376"/>
                </a:lnTo>
                <a:lnTo>
                  <a:pt x="170" y="376"/>
                </a:lnTo>
                <a:lnTo>
                  <a:pt x="84" y="376"/>
                </a:lnTo>
                <a:lnTo>
                  <a:pt x="84" y="376"/>
                </a:lnTo>
                <a:close/>
                <a:moveTo>
                  <a:pt x="160" y="396"/>
                </a:moveTo>
                <a:lnTo>
                  <a:pt x="96" y="396"/>
                </a:lnTo>
                <a:lnTo>
                  <a:pt x="96" y="462"/>
                </a:lnTo>
                <a:lnTo>
                  <a:pt x="160" y="462"/>
                </a:lnTo>
                <a:lnTo>
                  <a:pt x="160" y="396"/>
                </a:lnTo>
                <a:lnTo>
                  <a:pt x="160" y="396"/>
                </a:lnTo>
                <a:close/>
                <a:moveTo>
                  <a:pt x="84" y="220"/>
                </a:moveTo>
                <a:lnTo>
                  <a:pt x="74" y="220"/>
                </a:lnTo>
                <a:lnTo>
                  <a:pt x="74" y="232"/>
                </a:lnTo>
                <a:lnTo>
                  <a:pt x="74" y="318"/>
                </a:lnTo>
                <a:lnTo>
                  <a:pt x="74" y="328"/>
                </a:lnTo>
                <a:lnTo>
                  <a:pt x="84" y="328"/>
                </a:lnTo>
                <a:lnTo>
                  <a:pt x="170" y="328"/>
                </a:lnTo>
                <a:lnTo>
                  <a:pt x="182" y="328"/>
                </a:lnTo>
                <a:lnTo>
                  <a:pt x="182" y="318"/>
                </a:lnTo>
                <a:lnTo>
                  <a:pt x="182" y="232"/>
                </a:lnTo>
                <a:lnTo>
                  <a:pt x="182" y="220"/>
                </a:lnTo>
                <a:lnTo>
                  <a:pt x="170" y="220"/>
                </a:lnTo>
                <a:lnTo>
                  <a:pt x="84" y="220"/>
                </a:lnTo>
                <a:lnTo>
                  <a:pt x="84" y="220"/>
                </a:lnTo>
                <a:close/>
                <a:moveTo>
                  <a:pt x="160" y="242"/>
                </a:moveTo>
                <a:lnTo>
                  <a:pt x="96" y="242"/>
                </a:lnTo>
                <a:lnTo>
                  <a:pt x="96" y="306"/>
                </a:lnTo>
                <a:lnTo>
                  <a:pt x="160" y="306"/>
                </a:lnTo>
                <a:lnTo>
                  <a:pt x="16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2" name="Group 173">
            <a:extLst>
              <a:ext uri="{FF2B5EF4-FFF2-40B4-BE49-F238E27FC236}">
                <a16:creationId xmlns:a16="http://schemas.microsoft.com/office/drawing/2014/main" id="{01F9BAF7-71B0-4F04-B93B-E29874DCAFAB}"/>
              </a:ext>
            </a:extLst>
          </p:cNvPr>
          <p:cNvGrpSpPr/>
          <p:nvPr/>
        </p:nvGrpSpPr>
        <p:grpSpPr>
          <a:xfrm>
            <a:off x="5416363" y="1448166"/>
            <a:ext cx="408239" cy="383447"/>
            <a:chOff x="3148013" y="1395412"/>
            <a:chExt cx="784225" cy="736600"/>
          </a:xfrm>
          <a:solidFill>
            <a:schemeClr val="bg1"/>
          </a:solidFill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CF55AE01-56E8-41AC-B2C4-BB4D10084D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8850" y="1641474"/>
              <a:ext cx="433388" cy="479425"/>
            </a:xfrm>
            <a:custGeom>
              <a:avLst/>
              <a:gdLst>
                <a:gd name="T0" fmla="*/ 545 w 545"/>
                <a:gd name="T1" fmla="*/ 512 h 602"/>
                <a:gd name="T2" fmla="*/ 539 w 545"/>
                <a:gd name="T3" fmla="*/ 525 h 602"/>
                <a:gd name="T4" fmla="*/ 445 w 545"/>
                <a:gd name="T5" fmla="*/ 601 h 602"/>
                <a:gd name="T6" fmla="*/ 432 w 545"/>
                <a:gd name="T7" fmla="*/ 599 h 602"/>
                <a:gd name="T8" fmla="*/ 290 w 545"/>
                <a:gd name="T9" fmla="*/ 421 h 602"/>
                <a:gd name="T10" fmla="*/ 296 w 545"/>
                <a:gd name="T11" fmla="*/ 409 h 602"/>
                <a:gd name="T12" fmla="*/ 293 w 545"/>
                <a:gd name="T13" fmla="*/ 384 h 602"/>
                <a:gd name="T14" fmla="*/ 245 w 545"/>
                <a:gd name="T15" fmla="*/ 401 h 602"/>
                <a:gd name="T16" fmla="*/ 194 w 545"/>
                <a:gd name="T17" fmla="*/ 404 h 602"/>
                <a:gd name="T18" fmla="*/ 144 w 545"/>
                <a:gd name="T19" fmla="*/ 396 h 602"/>
                <a:gd name="T20" fmla="*/ 98 w 545"/>
                <a:gd name="T21" fmla="*/ 376 h 602"/>
                <a:gd name="T22" fmla="*/ 58 w 545"/>
                <a:gd name="T23" fmla="*/ 344 h 602"/>
                <a:gd name="T24" fmla="*/ 33 w 545"/>
                <a:gd name="T25" fmla="*/ 313 h 602"/>
                <a:gd name="T26" fmla="*/ 8 w 545"/>
                <a:gd name="T27" fmla="*/ 258 h 602"/>
                <a:gd name="T28" fmla="*/ 0 w 545"/>
                <a:gd name="T29" fmla="*/ 200 h 602"/>
                <a:gd name="T30" fmla="*/ 10 w 545"/>
                <a:gd name="T31" fmla="*/ 142 h 602"/>
                <a:gd name="T32" fmla="*/ 34 w 545"/>
                <a:gd name="T33" fmla="*/ 90 h 602"/>
                <a:gd name="T34" fmla="*/ 76 w 545"/>
                <a:gd name="T35" fmla="*/ 45 h 602"/>
                <a:gd name="T36" fmla="*/ 110 w 545"/>
                <a:gd name="T37" fmla="*/ 22 h 602"/>
                <a:gd name="T38" fmla="*/ 166 w 545"/>
                <a:gd name="T39" fmla="*/ 3 h 602"/>
                <a:gd name="T40" fmla="*/ 225 w 545"/>
                <a:gd name="T41" fmla="*/ 1 h 602"/>
                <a:gd name="T42" fmla="*/ 280 w 545"/>
                <a:gd name="T43" fmla="*/ 15 h 602"/>
                <a:gd name="T44" fmla="*/ 332 w 545"/>
                <a:gd name="T45" fmla="*/ 46 h 602"/>
                <a:gd name="T46" fmla="*/ 361 w 545"/>
                <a:gd name="T47" fmla="*/ 76 h 602"/>
                <a:gd name="T48" fmla="*/ 387 w 545"/>
                <a:gd name="T49" fmla="*/ 121 h 602"/>
                <a:gd name="T50" fmla="*/ 403 w 545"/>
                <a:gd name="T51" fmla="*/ 170 h 602"/>
                <a:gd name="T52" fmla="*/ 404 w 545"/>
                <a:gd name="T53" fmla="*/ 221 h 602"/>
                <a:gd name="T54" fmla="*/ 394 w 545"/>
                <a:gd name="T55" fmla="*/ 269 h 602"/>
                <a:gd name="T56" fmla="*/ 370 w 545"/>
                <a:gd name="T57" fmla="*/ 316 h 602"/>
                <a:gd name="T58" fmla="*/ 386 w 545"/>
                <a:gd name="T59" fmla="*/ 336 h 602"/>
                <a:gd name="T60" fmla="*/ 395 w 545"/>
                <a:gd name="T61" fmla="*/ 331 h 602"/>
                <a:gd name="T62" fmla="*/ 544 w 545"/>
                <a:gd name="T63" fmla="*/ 509 h 602"/>
                <a:gd name="T64" fmla="*/ 311 w 545"/>
                <a:gd name="T65" fmla="*/ 310 h 602"/>
                <a:gd name="T66" fmla="*/ 338 w 545"/>
                <a:gd name="T67" fmla="*/ 274 h 602"/>
                <a:gd name="T68" fmla="*/ 353 w 545"/>
                <a:gd name="T69" fmla="*/ 232 h 602"/>
                <a:gd name="T70" fmla="*/ 355 w 545"/>
                <a:gd name="T71" fmla="*/ 189 h 602"/>
                <a:gd name="T72" fmla="*/ 346 w 545"/>
                <a:gd name="T73" fmla="*/ 145 h 602"/>
                <a:gd name="T74" fmla="*/ 322 w 545"/>
                <a:gd name="T75" fmla="*/ 107 h 602"/>
                <a:gd name="T76" fmla="*/ 301 w 545"/>
                <a:gd name="T77" fmla="*/ 83 h 602"/>
                <a:gd name="T78" fmla="*/ 262 w 545"/>
                <a:gd name="T79" fmla="*/ 62 h 602"/>
                <a:gd name="T80" fmla="*/ 220 w 545"/>
                <a:gd name="T81" fmla="*/ 51 h 602"/>
                <a:gd name="T82" fmla="*/ 177 w 545"/>
                <a:gd name="T83" fmla="*/ 53 h 602"/>
                <a:gd name="T84" fmla="*/ 135 w 545"/>
                <a:gd name="T85" fmla="*/ 66 h 602"/>
                <a:gd name="T86" fmla="*/ 109 w 545"/>
                <a:gd name="T87" fmla="*/ 83 h 602"/>
                <a:gd name="T88" fmla="*/ 78 w 545"/>
                <a:gd name="T89" fmla="*/ 116 h 602"/>
                <a:gd name="T90" fmla="*/ 59 w 545"/>
                <a:gd name="T91" fmla="*/ 156 h 602"/>
                <a:gd name="T92" fmla="*/ 51 w 545"/>
                <a:gd name="T93" fmla="*/ 200 h 602"/>
                <a:gd name="T94" fmla="*/ 58 w 545"/>
                <a:gd name="T95" fmla="*/ 243 h 602"/>
                <a:gd name="T96" fmla="*/ 76 w 545"/>
                <a:gd name="T97" fmla="*/ 285 h 602"/>
                <a:gd name="T98" fmla="*/ 96 w 545"/>
                <a:gd name="T99" fmla="*/ 308 h 602"/>
                <a:gd name="T100" fmla="*/ 132 w 545"/>
                <a:gd name="T101" fmla="*/ 336 h 602"/>
                <a:gd name="T102" fmla="*/ 174 w 545"/>
                <a:gd name="T103" fmla="*/ 350 h 602"/>
                <a:gd name="T104" fmla="*/ 217 w 545"/>
                <a:gd name="T105" fmla="*/ 353 h 602"/>
                <a:gd name="T106" fmla="*/ 260 w 545"/>
                <a:gd name="T107" fmla="*/ 344 h 602"/>
                <a:gd name="T108" fmla="*/ 299 w 545"/>
                <a:gd name="T109" fmla="*/ 32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5" h="602">
                  <a:moveTo>
                    <a:pt x="544" y="509"/>
                  </a:moveTo>
                  <a:lnTo>
                    <a:pt x="544" y="509"/>
                  </a:lnTo>
                  <a:lnTo>
                    <a:pt x="545" y="512"/>
                  </a:lnTo>
                  <a:lnTo>
                    <a:pt x="545" y="517"/>
                  </a:lnTo>
                  <a:lnTo>
                    <a:pt x="542" y="522"/>
                  </a:lnTo>
                  <a:lnTo>
                    <a:pt x="539" y="525"/>
                  </a:lnTo>
                  <a:lnTo>
                    <a:pt x="449" y="597"/>
                  </a:lnTo>
                  <a:lnTo>
                    <a:pt x="449" y="597"/>
                  </a:lnTo>
                  <a:lnTo>
                    <a:pt x="445" y="601"/>
                  </a:lnTo>
                  <a:lnTo>
                    <a:pt x="440" y="602"/>
                  </a:lnTo>
                  <a:lnTo>
                    <a:pt x="435" y="601"/>
                  </a:lnTo>
                  <a:lnTo>
                    <a:pt x="432" y="599"/>
                  </a:lnTo>
                  <a:lnTo>
                    <a:pt x="291" y="424"/>
                  </a:lnTo>
                  <a:lnTo>
                    <a:pt x="291" y="424"/>
                  </a:lnTo>
                  <a:lnTo>
                    <a:pt x="290" y="421"/>
                  </a:lnTo>
                  <a:lnTo>
                    <a:pt x="290" y="416"/>
                  </a:lnTo>
                  <a:lnTo>
                    <a:pt x="293" y="412"/>
                  </a:lnTo>
                  <a:lnTo>
                    <a:pt x="296" y="409"/>
                  </a:lnTo>
                  <a:lnTo>
                    <a:pt x="307" y="399"/>
                  </a:lnTo>
                  <a:lnTo>
                    <a:pt x="293" y="384"/>
                  </a:lnTo>
                  <a:lnTo>
                    <a:pt x="293" y="384"/>
                  </a:lnTo>
                  <a:lnTo>
                    <a:pt x="277" y="390"/>
                  </a:lnTo>
                  <a:lnTo>
                    <a:pt x="262" y="396"/>
                  </a:lnTo>
                  <a:lnTo>
                    <a:pt x="245" y="401"/>
                  </a:lnTo>
                  <a:lnTo>
                    <a:pt x="228" y="404"/>
                  </a:lnTo>
                  <a:lnTo>
                    <a:pt x="211" y="404"/>
                  </a:lnTo>
                  <a:lnTo>
                    <a:pt x="194" y="404"/>
                  </a:lnTo>
                  <a:lnTo>
                    <a:pt x="177" y="404"/>
                  </a:lnTo>
                  <a:lnTo>
                    <a:pt x="161" y="401"/>
                  </a:lnTo>
                  <a:lnTo>
                    <a:pt x="144" y="396"/>
                  </a:lnTo>
                  <a:lnTo>
                    <a:pt x="129" y="390"/>
                  </a:lnTo>
                  <a:lnTo>
                    <a:pt x="113" y="384"/>
                  </a:lnTo>
                  <a:lnTo>
                    <a:pt x="98" y="376"/>
                  </a:lnTo>
                  <a:lnTo>
                    <a:pt x="84" y="365"/>
                  </a:lnTo>
                  <a:lnTo>
                    <a:pt x="70" y="354"/>
                  </a:lnTo>
                  <a:lnTo>
                    <a:pt x="58" y="344"/>
                  </a:lnTo>
                  <a:lnTo>
                    <a:pt x="45" y="330"/>
                  </a:lnTo>
                  <a:lnTo>
                    <a:pt x="45" y="330"/>
                  </a:lnTo>
                  <a:lnTo>
                    <a:pt x="33" y="313"/>
                  </a:lnTo>
                  <a:lnTo>
                    <a:pt x="22" y="296"/>
                  </a:lnTo>
                  <a:lnTo>
                    <a:pt x="14" y="277"/>
                  </a:lnTo>
                  <a:lnTo>
                    <a:pt x="8" y="258"/>
                  </a:lnTo>
                  <a:lnTo>
                    <a:pt x="3" y="238"/>
                  </a:lnTo>
                  <a:lnTo>
                    <a:pt x="0" y="220"/>
                  </a:lnTo>
                  <a:lnTo>
                    <a:pt x="0" y="200"/>
                  </a:lnTo>
                  <a:lnTo>
                    <a:pt x="2" y="181"/>
                  </a:lnTo>
                  <a:lnTo>
                    <a:pt x="5" y="161"/>
                  </a:lnTo>
                  <a:lnTo>
                    <a:pt x="10" y="142"/>
                  </a:lnTo>
                  <a:lnTo>
                    <a:pt x="16" y="124"/>
                  </a:lnTo>
                  <a:lnTo>
                    <a:pt x="25" y="107"/>
                  </a:lnTo>
                  <a:lnTo>
                    <a:pt x="34" y="90"/>
                  </a:lnTo>
                  <a:lnTo>
                    <a:pt x="47" y="74"/>
                  </a:lnTo>
                  <a:lnTo>
                    <a:pt x="61" y="59"/>
                  </a:lnTo>
                  <a:lnTo>
                    <a:pt x="76" y="45"/>
                  </a:lnTo>
                  <a:lnTo>
                    <a:pt x="76" y="45"/>
                  </a:lnTo>
                  <a:lnTo>
                    <a:pt x="93" y="32"/>
                  </a:lnTo>
                  <a:lnTo>
                    <a:pt x="110" y="22"/>
                  </a:lnTo>
                  <a:lnTo>
                    <a:pt x="129" y="14"/>
                  </a:lnTo>
                  <a:lnTo>
                    <a:pt x="147" y="8"/>
                  </a:lnTo>
                  <a:lnTo>
                    <a:pt x="166" y="3"/>
                  </a:lnTo>
                  <a:lnTo>
                    <a:pt x="186" y="0"/>
                  </a:lnTo>
                  <a:lnTo>
                    <a:pt x="205" y="0"/>
                  </a:lnTo>
                  <a:lnTo>
                    <a:pt x="225" y="1"/>
                  </a:lnTo>
                  <a:lnTo>
                    <a:pt x="243" y="5"/>
                  </a:lnTo>
                  <a:lnTo>
                    <a:pt x="262" y="9"/>
                  </a:lnTo>
                  <a:lnTo>
                    <a:pt x="280" y="15"/>
                  </a:lnTo>
                  <a:lnTo>
                    <a:pt x="299" y="25"/>
                  </a:lnTo>
                  <a:lnTo>
                    <a:pt x="316" y="34"/>
                  </a:lnTo>
                  <a:lnTo>
                    <a:pt x="332" y="46"/>
                  </a:lnTo>
                  <a:lnTo>
                    <a:pt x="347" y="60"/>
                  </a:lnTo>
                  <a:lnTo>
                    <a:pt x="361" y="76"/>
                  </a:lnTo>
                  <a:lnTo>
                    <a:pt x="361" y="76"/>
                  </a:lnTo>
                  <a:lnTo>
                    <a:pt x="370" y="90"/>
                  </a:lnTo>
                  <a:lnTo>
                    <a:pt x="380" y="105"/>
                  </a:lnTo>
                  <a:lnTo>
                    <a:pt x="387" y="121"/>
                  </a:lnTo>
                  <a:lnTo>
                    <a:pt x="394" y="136"/>
                  </a:lnTo>
                  <a:lnTo>
                    <a:pt x="400" y="153"/>
                  </a:lnTo>
                  <a:lnTo>
                    <a:pt x="403" y="170"/>
                  </a:lnTo>
                  <a:lnTo>
                    <a:pt x="404" y="187"/>
                  </a:lnTo>
                  <a:lnTo>
                    <a:pt x="404" y="204"/>
                  </a:lnTo>
                  <a:lnTo>
                    <a:pt x="404" y="221"/>
                  </a:lnTo>
                  <a:lnTo>
                    <a:pt x="401" y="237"/>
                  </a:lnTo>
                  <a:lnTo>
                    <a:pt x="398" y="254"/>
                  </a:lnTo>
                  <a:lnTo>
                    <a:pt x="394" y="269"/>
                  </a:lnTo>
                  <a:lnTo>
                    <a:pt x="387" y="286"/>
                  </a:lnTo>
                  <a:lnTo>
                    <a:pt x="380" y="302"/>
                  </a:lnTo>
                  <a:lnTo>
                    <a:pt x="370" y="316"/>
                  </a:lnTo>
                  <a:lnTo>
                    <a:pt x="359" y="330"/>
                  </a:lnTo>
                  <a:lnTo>
                    <a:pt x="373" y="347"/>
                  </a:lnTo>
                  <a:lnTo>
                    <a:pt x="386" y="336"/>
                  </a:lnTo>
                  <a:lnTo>
                    <a:pt x="386" y="336"/>
                  </a:lnTo>
                  <a:lnTo>
                    <a:pt x="390" y="333"/>
                  </a:lnTo>
                  <a:lnTo>
                    <a:pt x="395" y="331"/>
                  </a:lnTo>
                  <a:lnTo>
                    <a:pt x="400" y="333"/>
                  </a:lnTo>
                  <a:lnTo>
                    <a:pt x="403" y="334"/>
                  </a:lnTo>
                  <a:lnTo>
                    <a:pt x="544" y="509"/>
                  </a:lnTo>
                  <a:close/>
                  <a:moveTo>
                    <a:pt x="299" y="320"/>
                  </a:moveTo>
                  <a:lnTo>
                    <a:pt x="299" y="320"/>
                  </a:lnTo>
                  <a:lnTo>
                    <a:pt x="311" y="310"/>
                  </a:lnTo>
                  <a:lnTo>
                    <a:pt x="321" y="299"/>
                  </a:lnTo>
                  <a:lnTo>
                    <a:pt x="330" y="286"/>
                  </a:lnTo>
                  <a:lnTo>
                    <a:pt x="338" y="274"/>
                  </a:lnTo>
                  <a:lnTo>
                    <a:pt x="344" y="260"/>
                  </a:lnTo>
                  <a:lnTo>
                    <a:pt x="349" y="246"/>
                  </a:lnTo>
                  <a:lnTo>
                    <a:pt x="353" y="232"/>
                  </a:lnTo>
                  <a:lnTo>
                    <a:pt x="355" y="218"/>
                  </a:lnTo>
                  <a:lnTo>
                    <a:pt x="356" y="203"/>
                  </a:lnTo>
                  <a:lnTo>
                    <a:pt x="355" y="189"/>
                  </a:lnTo>
                  <a:lnTo>
                    <a:pt x="353" y="173"/>
                  </a:lnTo>
                  <a:lnTo>
                    <a:pt x="350" y="159"/>
                  </a:lnTo>
                  <a:lnTo>
                    <a:pt x="346" y="145"/>
                  </a:lnTo>
                  <a:lnTo>
                    <a:pt x="339" y="131"/>
                  </a:lnTo>
                  <a:lnTo>
                    <a:pt x="332" y="119"/>
                  </a:lnTo>
                  <a:lnTo>
                    <a:pt x="322" y="107"/>
                  </a:lnTo>
                  <a:lnTo>
                    <a:pt x="322" y="107"/>
                  </a:lnTo>
                  <a:lnTo>
                    <a:pt x="311" y="94"/>
                  </a:lnTo>
                  <a:lnTo>
                    <a:pt x="301" y="83"/>
                  </a:lnTo>
                  <a:lnTo>
                    <a:pt x="288" y="76"/>
                  </a:lnTo>
                  <a:lnTo>
                    <a:pt x="276" y="68"/>
                  </a:lnTo>
                  <a:lnTo>
                    <a:pt x="262" y="62"/>
                  </a:lnTo>
                  <a:lnTo>
                    <a:pt x="248" y="56"/>
                  </a:lnTo>
                  <a:lnTo>
                    <a:pt x="234" y="53"/>
                  </a:lnTo>
                  <a:lnTo>
                    <a:pt x="220" y="51"/>
                  </a:lnTo>
                  <a:lnTo>
                    <a:pt x="206" y="49"/>
                  </a:lnTo>
                  <a:lnTo>
                    <a:pt x="191" y="49"/>
                  </a:lnTo>
                  <a:lnTo>
                    <a:pt x="177" y="53"/>
                  </a:lnTo>
                  <a:lnTo>
                    <a:pt x="161" y="56"/>
                  </a:lnTo>
                  <a:lnTo>
                    <a:pt x="147" y="60"/>
                  </a:lnTo>
                  <a:lnTo>
                    <a:pt x="135" y="66"/>
                  </a:lnTo>
                  <a:lnTo>
                    <a:pt x="121" y="74"/>
                  </a:lnTo>
                  <a:lnTo>
                    <a:pt x="109" y="83"/>
                  </a:lnTo>
                  <a:lnTo>
                    <a:pt x="109" y="83"/>
                  </a:lnTo>
                  <a:lnTo>
                    <a:pt x="96" y="93"/>
                  </a:lnTo>
                  <a:lnTo>
                    <a:pt x="87" y="105"/>
                  </a:lnTo>
                  <a:lnTo>
                    <a:pt x="78" y="116"/>
                  </a:lnTo>
                  <a:lnTo>
                    <a:pt x="70" y="130"/>
                  </a:lnTo>
                  <a:lnTo>
                    <a:pt x="64" y="142"/>
                  </a:lnTo>
                  <a:lnTo>
                    <a:pt x="59" y="156"/>
                  </a:lnTo>
                  <a:lnTo>
                    <a:pt x="54" y="170"/>
                  </a:lnTo>
                  <a:lnTo>
                    <a:pt x="53" y="186"/>
                  </a:lnTo>
                  <a:lnTo>
                    <a:pt x="51" y="200"/>
                  </a:lnTo>
                  <a:lnTo>
                    <a:pt x="53" y="214"/>
                  </a:lnTo>
                  <a:lnTo>
                    <a:pt x="54" y="229"/>
                  </a:lnTo>
                  <a:lnTo>
                    <a:pt x="58" y="243"/>
                  </a:lnTo>
                  <a:lnTo>
                    <a:pt x="62" y="257"/>
                  </a:lnTo>
                  <a:lnTo>
                    <a:pt x="68" y="271"/>
                  </a:lnTo>
                  <a:lnTo>
                    <a:pt x="76" y="285"/>
                  </a:lnTo>
                  <a:lnTo>
                    <a:pt x="85" y="297"/>
                  </a:lnTo>
                  <a:lnTo>
                    <a:pt x="85" y="297"/>
                  </a:lnTo>
                  <a:lnTo>
                    <a:pt x="96" y="308"/>
                  </a:lnTo>
                  <a:lnTo>
                    <a:pt x="107" y="319"/>
                  </a:lnTo>
                  <a:lnTo>
                    <a:pt x="119" y="328"/>
                  </a:lnTo>
                  <a:lnTo>
                    <a:pt x="132" y="336"/>
                  </a:lnTo>
                  <a:lnTo>
                    <a:pt x="146" y="342"/>
                  </a:lnTo>
                  <a:lnTo>
                    <a:pt x="158" y="347"/>
                  </a:lnTo>
                  <a:lnTo>
                    <a:pt x="174" y="350"/>
                  </a:lnTo>
                  <a:lnTo>
                    <a:pt x="188" y="353"/>
                  </a:lnTo>
                  <a:lnTo>
                    <a:pt x="202" y="353"/>
                  </a:lnTo>
                  <a:lnTo>
                    <a:pt x="217" y="353"/>
                  </a:lnTo>
                  <a:lnTo>
                    <a:pt x="231" y="351"/>
                  </a:lnTo>
                  <a:lnTo>
                    <a:pt x="245" y="348"/>
                  </a:lnTo>
                  <a:lnTo>
                    <a:pt x="260" y="344"/>
                  </a:lnTo>
                  <a:lnTo>
                    <a:pt x="273" y="337"/>
                  </a:lnTo>
                  <a:lnTo>
                    <a:pt x="287" y="330"/>
                  </a:lnTo>
                  <a:lnTo>
                    <a:pt x="299" y="320"/>
                  </a:lnTo>
                  <a:lnTo>
                    <a:pt x="299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E1509798-D777-4C1B-9A90-DCF2E0D3A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913" y="2076449"/>
              <a:ext cx="60325" cy="55563"/>
            </a:xfrm>
            <a:custGeom>
              <a:avLst/>
              <a:gdLst>
                <a:gd name="T0" fmla="*/ 67 w 76"/>
                <a:gd name="T1" fmla="*/ 0 h 70"/>
                <a:gd name="T2" fmla="*/ 67 w 76"/>
                <a:gd name="T3" fmla="*/ 0 h 70"/>
                <a:gd name="T4" fmla="*/ 72 w 76"/>
                <a:gd name="T5" fmla="*/ 6 h 70"/>
                <a:gd name="T6" fmla="*/ 75 w 76"/>
                <a:gd name="T7" fmla="*/ 14 h 70"/>
                <a:gd name="T8" fmla="*/ 76 w 76"/>
                <a:gd name="T9" fmla="*/ 23 h 70"/>
                <a:gd name="T10" fmla="*/ 76 w 76"/>
                <a:gd name="T11" fmla="*/ 31 h 70"/>
                <a:gd name="T12" fmla="*/ 75 w 76"/>
                <a:gd name="T13" fmla="*/ 39 h 70"/>
                <a:gd name="T14" fmla="*/ 70 w 76"/>
                <a:gd name="T15" fmla="*/ 46 h 70"/>
                <a:gd name="T16" fmla="*/ 65 w 76"/>
                <a:gd name="T17" fmla="*/ 54 h 70"/>
                <a:gd name="T18" fmla="*/ 59 w 76"/>
                <a:gd name="T19" fmla="*/ 60 h 70"/>
                <a:gd name="T20" fmla="*/ 59 w 76"/>
                <a:gd name="T21" fmla="*/ 60 h 70"/>
                <a:gd name="T22" fmla="*/ 53 w 76"/>
                <a:gd name="T23" fmla="*/ 65 h 70"/>
                <a:gd name="T24" fmla="*/ 45 w 76"/>
                <a:gd name="T25" fmla="*/ 68 h 70"/>
                <a:gd name="T26" fmla="*/ 36 w 76"/>
                <a:gd name="T27" fmla="*/ 70 h 70"/>
                <a:gd name="T28" fmla="*/ 28 w 76"/>
                <a:gd name="T29" fmla="*/ 68 h 70"/>
                <a:gd name="T30" fmla="*/ 21 w 76"/>
                <a:gd name="T31" fmla="*/ 67 h 70"/>
                <a:gd name="T32" fmla="*/ 13 w 76"/>
                <a:gd name="T33" fmla="*/ 63 h 70"/>
                <a:gd name="T34" fmla="*/ 5 w 76"/>
                <a:gd name="T35" fmla="*/ 59 h 70"/>
                <a:gd name="T36" fmla="*/ 0 w 76"/>
                <a:gd name="T37" fmla="*/ 53 h 70"/>
                <a:gd name="T38" fmla="*/ 67 w 76"/>
                <a:gd name="T3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6" h="70">
                  <a:moveTo>
                    <a:pt x="67" y="0"/>
                  </a:moveTo>
                  <a:lnTo>
                    <a:pt x="67" y="0"/>
                  </a:lnTo>
                  <a:lnTo>
                    <a:pt x="72" y="6"/>
                  </a:lnTo>
                  <a:lnTo>
                    <a:pt x="75" y="14"/>
                  </a:lnTo>
                  <a:lnTo>
                    <a:pt x="76" y="23"/>
                  </a:lnTo>
                  <a:lnTo>
                    <a:pt x="76" y="31"/>
                  </a:lnTo>
                  <a:lnTo>
                    <a:pt x="75" y="39"/>
                  </a:lnTo>
                  <a:lnTo>
                    <a:pt x="70" y="46"/>
                  </a:lnTo>
                  <a:lnTo>
                    <a:pt x="65" y="54"/>
                  </a:lnTo>
                  <a:lnTo>
                    <a:pt x="59" y="60"/>
                  </a:lnTo>
                  <a:lnTo>
                    <a:pt x="59" y="60"/>
                  </a:lnTo>
                  <a:lnTo>
                    <a:pt x="53" y="65"/>
                  </a:lnTo>
                  <a:lnTo>
                    <a:pt x="45" y="68"/>
                  </a:lnTo>
                  <a:lnTo>
                    <a:pt x="36" y="70"/>
                  </a:lnTo>
                  <a:lnTo>
                    <a:pt x="28" y="68"/>
                  </a:lnTo>
                  <a:lnTo>
                    <a:pt x="21" y="67"/>
                  </a:lnTo>
                  <a:lnTo>
                    <a:pt x="13" y="63"/>
                  </a:lnTo>
                  <a:lnTo>
                    <a:pt x="5" y="59"/>
                  </a:lnTo>
                  <a:lnTo>
                    <a:pt x="0" y="53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6F62A6F-59A4-4B23-8D13-64D59298B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1749424"/>
              <a:ext cx="161925" cy="125413"/>
            </a:xfrm>
            <a:custGeom>
              <a:avLst/>
              <a:gdLst>
                <a:gd name="T0" fmla="*/ 186 w 203"/>
                <a:gd name="T1" fmla="*/ 0 h 157"/>
                <a:gd name="T2" fmla="*/ 199 w 203"/>
                <a:gd name="T3" fmla="*/ 4 h 157"/>
                <a:gd name="T4" fmla="*/ 203 w 203"/>
                <a:gd name="T5" fmla="*/ 17 h 157"/>
                <a:gd name="T6" fmla="*/ 202 w 203"/>
                <a:gd name="T7" fmla="*/ 23 h 157"/>
                <a:gd name="T8" fmla="*/ 192 w 203"/>
                <a:gd name="T9" fmla="*/ 32 h 157"/>
                <a:gd name="T10" fmla="*/ 186 w 203"/>
                <a:gd name="T11" fmla="*/ 34 h 157"/>
                <a:gd name="T12" fmla="*/ 178 w 203"/>
                <a:gd name="T13" fmla="*/ 32 h 157"/>
                <a:gd name="T14" fmla="*/ 129 w 203"/>
                <a:gd name="T15" fmla="*/ 82 h 157"/>
                <a:gd name="T16" fmla="*/ 130 w 203"/>
                <a:gd name="T17" fmla="*/ 88 h 157"/>
                <a:gd name="T18" fmla="*/ 124 w 203"/>
                <a:gd name="T19" fmla="*/ 100 h 157"/>
                <a:gd name="T20" fmla="*/ 112 w 203"/>
                <a:gd name="T21" fmla="*/ 105 h 157"/>
                <a:gd name="T22" fmla="*/ 106 w 203"/>
                <a:gd name="T23" fmla="*/ 105 h 157"/>
                <a:gd name="T24" fmla="*/ 96 w 203"/>
                <a:gd name="T25" fmla="*/ 96 h 157"/>
                <a:gd name="T26" fmla="*/ 95 w 203"/>
                <a:gd name="T27" fmla="*/ 88 h 157"/>
                <a:gd name="T28" fmla="*/ 84 w 203"/>
                <a:gd name="T29" fmla="*/ 72 h 157"/>
                <a:gd name="T30" fmla="*/ 76 w 203"/>
                <a:gd name="T31" fmla="*/ 74 h 157"/>
                <a:gd name="T32" fmla="*/ 73 w 203"/>
                <a:gd name="T33" fmla="*/ 74 h 157"/>
                <a:gd name="T34" fmla="*/ 33 w 203"/>
                <a:gd name="T35" fmla="*/ 133 h 157"/>
                <a:gd name="T36" fmla="*/ 34 w 203"/>
                <a:gd name="T37" fmla="*/ 140 h 157"/>
                <a:gd name="T38" fmla="*/ 34 w 203"/>
                <a:gd name="T39" fmla="*/ 147 h 157"/>
                <a:gd name="T40" fmla="*/ 25 w 203"/>
                <a:gd name="T41" fmla="*/ 156 h 157"/>
                <a:gd name="T42" fmla="*/ 17 w 203"/>
                <a:gd name="T43" fmla="*/ 157 h 157"/>
                <a:gd name="T44" fmla="*/ 5 w 203"/>
                <a:gd name="T45" fmla="*/ 153 h 157"/>
                <a:gd name="T46" fmla="*/ 0 w 203"/>
                <a:gd name="T47" fmla="*/ 140 h 157"/>
                <a:gd name="T48" fmla="*/ 2 w 203"/>
                <a:gd name="T49" fmla="*/ 133 h 157"/>
                <a:gd name="T50" fmla="*/ 11 w 203"/>
                <a:gd name="T51" fmla="*/ 123 h 157"/>
                <a:gd name="T52" fmla="*/ 17 w 203"/>
                <a:gd name="T53" fmla="*/ 123 h 157"/>
                <a:gd name="T54" fmla="*/ 61 w 203"/>
                <a:gd name="T55" fmla="*/ 65 h 157"/>
                <a:gd name="T56" fmla="*/ 59 w 203"/>
                <a:gd name="T57" fmla="*/ 61 h 157"/>
                <a:gd name="T58" fmla="*/ 59 w 203"/>
                <a:gd name="T59" fmla="*/ 57 h 157"/>
                <a:gd name="T60" fmla="*/ 64 w 203"/>
                <a:gd name="T61" fmla="*/ 44 h 157"/>
                <a:gd name="T62" fmla="*/ 76 w 203"/>
                <a:gd name="T63" fmla="*/ 40 h 157"/>
                <a:gd name="T64" fmla="*/ 82 w 203"/>
                <a:gd name="T65" fmla="*/ 41 h 157"/>
                <a:gd name="T66" fmla="*/ 92 w 203"/>
                <a:gd name="T67" fmla="*/ 51 h 157"/>
                <a:gd name="T68" fmla="*/ 93 w 203"/>
                <a:gd name="T69" fmla="*/ 57 h 157"/>
                <a:gd name="T70" fmla="*/ 104 w 203"/>
                <a:gd name="T71" fmla="*/ 72 h 157"/>
                <a:gd name="T72" fmla="*/ 109 w 203"/>
                <a:gd name="T73" fmla="*/ 71 h 157"/>
                <a:gd name="T74" fmla="*/ 112 w 203"/>
                <a:gd name="T75" fmla="*/ 71 h 157"/>
                <a:gd name="T76" fmla="*/ 169 w 203"/>
                <a:gd name="T77" fmla="*/ 20 h 157"/>
                <a:gd name="T78" fmla="*/ 169 w 203"/>
                <a:gd name="T79" fmla="*/ 17 h 157"/>
                <a:gd name="T80" fmla="*/ 169 w 203"/>
                <a:gd name="T81" fmla="*/ 10 h 157"/>
                <a:gd name="T82" fmla="*/ 178 w 203"/>
                <a:gd name="T83" fmla="*/ 1 h 157"/>
                <a:gd name="T84" fmla="*/ 186 w 203"/>
                <a:gd name="T8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3" h="157">
                  <a:moveTo>
                    <a:pt x="186" y="0"/>
                  </a:moveTo>
                  <a:lnTo>
                    <a:pt x="186" y="0"/>
                  </a:lnTo>
                  <a:lnTo>
                    <a:pt x="192" y="1"/>
                  </a:lnTo>
                  <a:lnTo>
                    <a:pt x="199" y="4"/>
                  </a:lnTo>
                  <a:lnTo>
                    <a:pt x="202" y="10"/>
                  </a:lnTo>
                  <a:lnTo>
                    <a:pt x="203" y="17"/>
                  </a:lnTo>
                  <a:lnTo>
                    <a:pt x="203" y="17"/>
                  </a:lnTo>
                  <a:lnTo>
                    <a:pt x="202" y="23"/>
                  </a:lnTo>
                  <a:lnTo>
                    <a:pt x="199" y="29"/>
                  </a:lnTo>
                  <a:lnTo>
                    <a:pt x="192" y="32"/>
                  </a:lnTo>
                  <a:lnTo>
                    <a:pt x="186" y="34"/>
                  </a:lnTo>
                  <a:lnTo>
                    <a:pt x="186" y="34"/>
                  </a:lnTo>
                  <a:lnTo>
                    <a:pt x="182" y="34"/>
                  </a:lnTo>
                  <a:lnTo>
                    <a:pt x="178" y="32"/>
                  </a:lnTo>
                  <a:lnTo>
                    <a:pt x="129" y="82"/>
                  </a:lnTo>
                  <a:lnTo>
                    <a:pt x="129" y="82"/>
                  </a:lnTo>
                  <a:lnTo>
                    <a:pt x="130" y="88"/>
                  </a:lnTo>
                  <a:lnTo>
                    <a:pt x="130" y="88"/>
                  </a:lnTo>
                  <a:lnTo>
                    <a:pt x="129" y="96"/>
                  </a:lnTo>
                  <a:lnTo>
                    <a:pt x="124" y="100"/>
                  </a:lnTo>
                  <a:lnTo>
                    <a:pt x="120" y="105"/>
                  </a:lnTo>
                  <a:lnTo>
                    <a:pt x="112" y="105"/>
                  </a:lnTo>
                  <a:lnTo>
                    <a:pt x="112" y="105"/>
                  </a:lnTo>
                  <a:lnTo>
                    <a:pt x="106" y="105"/>
                  </a:lnTo>
                  <a:lnTo>
                    <a:pt x="100" y="100"/>
                  </a:lnTo>
                  <a:lnTo>
                    <a:pt x="96" y="96"/>
                  </a:lnTo>
                  <a:lnTo>
                    <a:pt x="95" y="88"/>
                  </a:lnTo>
                  <a:lnTo>
                    <a:pt x="95" y="88"/>
                  </a:lnTo>
                  <a:lnTo>
                    <a:pt x="95" y="85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76" y="74"/>
                  </a:lnTo>
                  <a:lnTo>
                    <a:pt x="76" y="74"/>
                  </a:lnTo>
                  <a:lnTo>
                    <a:pt x="73" y="74"/>
                  </a:lnTo>
                  <a:lnTo>
                    <a:pt x="33" y="133"/>
                  </a:lnTo>
                  <a:lnTo>
                    <a:pt x="33" y="133"/>
                  </a:lnTo>
                  <a:lnTo>
                    <a:pt x="34" y="136"/>
                  </a:lnTo>
                  <a:lnTo>
                    <a:pt x="34" y="140"/>
                  </a:lnTo>
                  <a:lnTo>
                    <a:pt x="34" y="140"/>
                  </a:lnTo>
                  <a:lnTo>
                    <a:pt x="34" y="147"/>
                  </a:lnTo>
                  <a:lnTo>
                    <a:pt x="30" y="153"/>
                  </a:lnTo>
                  <a:lnTo>
                    <a:pt x="25" y="156"/>
                  </a:lnTo>
                  <a:lnTo>
                    <a:pt x="17" y="157"/>
                  </a:lnTo>
                  <a:lnTo>
                    <a:pt x="17" y="157"/>
                  </a:lnTo>
                  <a:lnTo>
                    <a:pt x="11" y="156"/>
                  </a:lnTo>
                  <a:lnTo>
                    <a:pt x="5" y="153"/>
                  </a:lnTo>
                  <a:lnTo>
                    <a:pt x="2" y="147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33"/>
                  </a:lnTo>
                  <a:lnTo>
                    <a:pt x="5" y="128"/>
                  </a:lnTo>
                  <a:lnTo>
                    <a:pt x="11" y="123"/>
                  </a:lnTo>
                  <a:lnTo>
                    <a:pt x="17" y="123"/>
                  </a:lnTo>
                  <a:lnTo>
                    <a:pt x="17" y="123"/>
                  </a:lnTo>
                  <a:lnTo>
                    <a:pt x="22" y="123"/>
                  </a:lnTo>
                  <a:lnTo>
                    <a:pt x="61" y="65"/>
                  </a:lnTo>
                  <a:lnTo>
                    <a:pt x="61" y="65"/>
                  </a:lnTo>
                  <a:lnTo>
                    <a:pt x="59" y="61"/>
                  </a:lnTo>
                  <a:lnTo>
                    <a:pt x="59" y="57"/>
                  </a:lnTo>
                  <a:lnTo>
                    <a:pt x="59" y="57"/>
                  </a:lnTo>
                  <a:lnTo>
                    <a:pt x="61" y="51"/>
                  </a:lnTo>
                  <a:lnTo>
                    <a:pt x="64" y="44"/>
                  </a:lnTo>
                  <a:lnTo>
                    <a:pt x="70" y="41"/>
                  </a:lnTo>
                  <a:lnTo>
                    <a:pt x="76" y="40"/>
                  </a:lnTo>
                  <a:lnTo>
                    <a:pt x="76" y="40"/>
                  </a:lnTo>
                  <a:lnTo>
                    <a:pt x="82" y="41"/>
                  </a:lnTo>
                  <a:lnTo>
                    <a:pt x="89" y="44"/>
                  </a:lnTo>
                  <a:lnTo>
                    <a:pt x="92" y="51"/>
                  </a:lnTo>
                  <a:lnTo>
                    <a:pt x="93" y="57"/>
                  </a:lnTo>
                  <a:lnTo>
                    <a:pt x="93" y="57"/>
                  </a:lnTo>
                  <a:lnTo>
                    <a:pt x="93" y="61"/>
                  </a:lnTo>
                  <a:lnTo>
                    <a:pt x="104" y="72"/>
                  </a:lnTo>
                  <a:lnTo>
                    <a:pt x="104" y="72"/>
                  </a:lnTo>
                  <a:lnTo>
                    <a:pt x="109" y="71"/>
                  </a:lnTo>
                  <a:lnTo>
                    <a:pt x="112" y="71"/>
                  </a:lnTo>
                  <a:lnTo>
                    <a:pt x="112" y="71"/>
                  </a:lnTo>
                  <a:lnTo>
                    <a:pt x="118" y="72"/>
                  </a:lnTo>
                  <a:lnTo>
                    <a:pt x="169" y="20"/>
                  </a:lnTo>
                  <a:lnTo>
                    <a:pt x="169" y="20"/>
                  </a:lnTo>
                  <a:lnTo>
                    <a:pt x="169" y="17"/>
                  </a:lnTo>
                  <a:lnTo>
                    <a:pt x="169" y="17"/>
                  </a:lnTo>
                  <a:lnTo>
                    <a:pt x="169" y="10"/>
                  </a:lnTo>
                  <a:lnTo>
                    <a:pt x="174" y="4"/>
                  </a:lnTo>
                  <a:lnTo>
                    <a:pt x="178" y="1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126DED91-B784-48A3-948F-BEBBC9DCA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3" y="1395412"/>
              <a:ext cx="563563" cy="727075"/>
            </a:xfrm>
            <a:custGeom>
              <a:avLst/>
              <a:gdLst>
                <a:gd name="T0" fmla="*/ 711 w 711"/>
                <a:gd name="T1" fmla="*/ 751 h 916"/>
                <a:gd name="T2" fmla="*/ 711 w 711"/>
                <a:gd name="T3" fmla="*/ 916 h 916"/>
                <a:gd name="T4" fmla="*/ 0 w 711"/>
                <a:gd name="T5" fmla="*/ 916 h 916"/>
                <a:gd name="T6" fmla="*/ 0 w 711"/>
                <a:gd name="T7" fmla="*/ 0 h 916"/>
                <a:gd name="T8" fmla="*/ 711 w 711"/>
                <a:gd name="T9" fmla="*/ 0 h 916"/>
                <a:gd name="T10" fmla="*/ 711 w 711"/>
                <a:gd name="T11" fmla="*/ 283 h 916"/>
                <a:gd name="T12" fmla="*/ 711 w 711"/>
                <a:gd name="T13" fmla="*/ 283 h 916"/>
                <a:gd name="T14" fmla="*/ 697 w 711"/>
                <a:gd name="T15" fmla="*/ 278 h 916"/>
                <a:gd name="T16" fmla="*/ 682 w 711"/>
                <a:gd name="T17" fmla="*/ 275 h 916"/>
                <a:gd name="T18" fmla="*/ 682 w 711"/>
                <a:gd name="T19" fmla="*/ 29 h 916"/>
                <a:gd name="T20" fmla="*/ 31 w 711"/>
                <a:gd name="T21" fmla="*/ 29 h 916"/>
                <a:gd name="T22" fmla="*/ 31 w 711"/>
                <a:gd name="T23" fmla="*/ 887 h 916"/>
                <a:gd name="T24" fmla="*/ 682 w 711"/>
                <a:gd name="T25" fmla="*/ 887 h 916"/>
                <a:gd name="T26" fmla="*/ 682 w 711"/>
                <a:gd name="T27" fmla="*/ 758 h 916"/>
                <a:gd name="T28" fmla="*/ 682 w 711"/>
                <a:gd name="T29" fmla="*/ 758 h 916"/>
                <a:gd name="T30" fmla="*/ 697 w 711"/>
                <a:gd name="T31" fmla="*/ 755 h 916"/>
                <a:gd name="T32" fmla="*/ 711 w 711"/>
                <a:gd name="T33" fmla="*/ 751 h 916"/>
                <a:gd name="T34" fmla="*/ 711 w 711"/>
                <a:gd name="T35" fmla="*/ 751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11" h="916">
                  <a:moveTo>
                    <a:pt x="711" y="751"/>
                  </a:moveTo>
                  <a:lnTo>
                    <a:pt x="711" y="916"/>
                  </a:lnTo>
                  <a:lnTo>
                    <a:pt x="0" y="916"/>
                  </a:lnTo>
                  <a:lnTo>
                    <a:pt x="0" y="0"/>
                  </a:lnTo>
                  <a:lnTo>
                    <a:pt x="711" y="0"/>
                  </a:lnTo>
                  <a:lnTo>
                    <a:pt x="711" y="283"/>
                  </a:lnTo>
                  <a:lnTo>
                    <a:pt x="711" y="283"/>
                  </a:lnTo>
                  <a:lnTo>
                    <a:pt x="697" y="278"/>
                  </a:lnTo>
                  <a:lnTo>
                    <a:pt x="682" y="275"/>
                  </a:lnTo>
                  <a:lnTo>
                    <a:pt x="682" y="29"/>
                  </a:lnTo>
                  <a:lnTo>
                    <a:pt x="31" y="29"/>
                  </a:lnTo>
                  <a:lnTo>
                    <a:pt x="31" y="887"/>
                  </a:lnTo>
                  <a:lnTo>
                    <a:pt x="682" y="887"/>
                  </a:lnTo>
                  <a:lnTo>
                    <a:pt x="682" y="758"/>
                  </a:lnTo>
                  <a:lnTo>
                    <a:pt x="682" y="758"/>
                  </a:lnTo>
                  <a:lnTo>
                    <a:pt x="697" y="755"/>
                  </a:lnTo>
                  <a:lnTo>
                    <a:pt x="711" y="751"/>
                  </a:lnTo>
                  <a:lnTo>
                    <a:pt x="711" y="7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5E3D11E3-1C3B-47CD-B541-AD7C432A1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650" y="1587499"/>
              <a:ext cx="268288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7B3A6078-4734-4D43-A0BA-BE5747BF6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650" y="1506537"/>
              <a:ext cx="268288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7CEBF0FB-ABBD-4B61-B30F-8A95E9B81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650" y="1909762"/>
              <a:ext cx="20002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85AA7512-47DE-4A3F-8BCC-10822D843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650" y="1828799"/>
              <a:ext cx="155575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380A9B10-46F0-430B-AA69-7F9257BC7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650" y="1749424"/>
              <a:ext cx="155575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E22CC496-BBBA-402A-BF77-E845AC8DD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650" y="1665287"/>
              <a:ext cx="15557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FA416725-B363-481B-B7F8-FC67622F4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650" y="1992312"/>
              <a:ext cx="106363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59" name="Group 107">
            <a:extLst>
              <a:ext uri="{FF2B5EF4-FFF2-40B4-BE49-F238E27FC236}">
                <a16:creationId xmlns:a16="http://schemas.microsoft.com/office/drawing/2014/main" id="{DB3EF769-76F4-4CE0-8223-F674EA736D8D}"/>
              </a:ext>
            </a:extLst>
          </p:cNvPr>
          <p:cNvGrpSpPr/>
          <p:nvPr/>
        </p:nvGrpSpPr>
        <p:grpSpPr>
          <a:xfrm>
            <a:off x="7696200" y="1437531"/>
            <a:ext cx="522882" cy="383447"/>
            <a:chOff x="5952984" y="1668463"/>
            <a:chExt cx="666750" cy="488950"/>
          </a:xfrm>
        </p:grpSpPr>
        <p:sp>
          <p:nvSpPr>
            <p:cNvPr id="60" name="Freeform 87">
              <a:extLst>
                <a:ext uri="{FF2B5EF4-FFF2-40B4-BE49-F238E27FC236}">
                  <a16:creationId xmlns:a16="http://schemas.microsoft.com/office/drawing/2014/main" id="{81E2DA3F-B023-470A-86B8-7C622F8740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2372" y="1708150"/>
              <a:ext cx="407988" cy="404813"/>
            </a:xfrm>
            <a:custGeom>
              <a:avLst/>
              <a:gdLst>
                <a:gd name="T0" fmla="*/ 144 w 149"/>
                <a:gd name="T1" fmla="*/ 123 h 148"/>
                <a:gd name="T2" fmla="*/ 117 w 149"/>
                <a:gd name="T3" fmla="*/ 96 h 148"/>
                <a:gd name="T4" fmla="*/ 112 w 149"/>
                <a:gd name="T5" fmla="*/ 93 h 148"/>
                <a:gd name="T6" fmla="*/ 121 w 149"/>
                <a:gd name="T7" fmla="*/ 60 h 148"/>
                <a:gd name="T8" fmla="*/ 104 w 149"/>
                <a:gd name="T9" fmla="*/ 18 h 148"/>
                <a:gd name="T10" fmla="*/ 104 w 149"/>
                <a:gd name="T11" fmla="*/ 18 h 148"/>
                <a:gd name="T12" fmla="*/ 61 w 149"/>
                <a:gd name="T13" fmla="*/ 0 h 148"/>
                <a:gd name="T14" fmla="*/ 18 w 149"/>
                <a:gd name="T15" fmla="*/ 18 h 148"/>
                <a:gd name="T16" fmla="*/ 0 w 149"/>
                <a:gd name="T17" fmla="*/ 60 h 148"/>
                <a:gd name="T18" fmla="*/ 18 w 149"/>
                <a:gd name="T19" fmla="*/ 103 h 148"/>
                <a:gd name="T20" fmla="*/ 61 w 149"/>
                <a:gd name="T21" fmla="*/ 121 h 148"/>
                <a:gd name="T22" fmla="*/ 92 w 149"/>
                <a:gd name="T23" fmla="*/ 112 h 148"/>
                <a:gd name="T24" fmla="*/ 96 w 149"/>
                <a:gd name="T25" fmla="*/ 117 h 148"/>
                <a:gd name="T26" fmla="*/ 122 w 149"/>
                <a:gd name="T27" fmla="*/ 144 h 148"/>
                <a:gd name="T28" fmla="*/ 133 w 149"/>
                <a:gd name="T29" fmla="*/ 148 h 148"/>
                <a:gd name="T30" fmla="*/ 144 w 149"/>
                <a:gd name="T31" fmla="*/ 144 h 148"/>
                <a:gd name="T32" fmla="*/ 144 w 149"/>
                <a:gd name="T33" fmla="*/ 123 h 148"/>
                <a:gd name="T34" fmla="*/ 24 w 149"/>
                <a:gd name="T35" fmla="*/ 98 h 148"/>
                <a:gd name="T36" fmla="*/ 24 w 149"/>
                <a:gd name="T37" fmla="*/ 98 h 148"/>
                <a:gd name="T38" fmla="*/ 8 w 149"/>
                <a:gd name="T39" fmla="*/ 60 h 148"/>
                <a:gd name="T40" fmla="*/ 24 w 149"/>
                <a:gd name="T41" fmla="*/ 23 h 148"/>
                <a:gd name="T42" fmla="*/ 61 w 149"/>
                <a:gd name="T43" fmla="*/ 8 h 148"/>
                <a:gd name="T44" fmla="*/ 98 w 149"/>
                <a:gd name="T45" fmla="*/ 23 h 148"/>
                <a:gd name="T46" fmla="*/ 98 w 149"/>
                <a:gd name="T47" fmla="*/ 23 h 148"/>
                <a:gd name="T48" fmla="*/ 113 w 149"/>
                <a:gd name="T49" fmla="*/ 60 h 148"/>
                <a:gd name="T50" fmla="*/ 98 w 149"/>
                <a:gd name="T51" fmla="*/ 98 h 148"/>
                <a:gd name="T52" fmla="*/ 24 w 149"/>
                <a:gd name="T53" fmla="*/ 9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9" h="148">
                  <a:moveTo>
                    <a:pt x="144" y="123"/>
                  </a:moveTo>
                  <a:cubicBezTo>
                    <a:pt x="117" y="96"/>
                    <a:pt x="117" y="96"/>
                    <a:pt x="117" y="96"/>
                  </a:cubicBezTo>
                  <a:cubicBezTo>
                    <a:pt x="116" y="95"/>
                    <a:pt x="114" y="94"/>
                    <a:pt x="112" y="93"/>
                  </a:cubicBezTo>
                  <a:cubicBezTo>
                    <a:pt x="118" y="83"/>
                    <a:pt x="121" y="72"/>
                    <a:pt x="121" y="60"/>
                  </a:cubicBezTo>
                  <a:cubicBezTo>
                    <a:pt x="121" y="44"/>
                    <a:pt x="115" y="29"/>
                    <a:pt x="104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92" y="6"/>
                    <a:pt x="77" y="0"/>
                    <a:pt x="61" y="0"/>
                  </a:cubicBezTo>
                  <a:cubicBezTo>
                    <a:pt x="45" y="0"/>
                    <a:pt x="29" y="6"/>
                    <a:pt x="18" y="18"/>
                  </a:cubicBezTo>
                  <a:cubicBezTo>
                    <a:pt x="7" y="29"/>
                    <a:pt x="0" y="44"/>
                    <a:pt x="0" y="60"/>
                  </a:cubicBezTo>
                  <a:cubicBezTo>
                    <a:pt x="0" y="77"/>
                    <a:pt x="6" y="92"/>
                    <a:pt x="18" y="103"/>
                  </a:cubicBezTo>
                  <a:cubicBezTo>
                    <a:pt x="30" y="115"/>
                    <a:pt x="45" y="121"/>
                    <a:pt x="61" y="121"/>
                  </a:cubicBezTo>
                  <a:cubicBezTo>
                    <a:pt x="72" y="121"/>
                    <a:pt x="83" y="118"/>
                    <a:pt x="92" y="112"/>
                  </a:cubicBezTo>
                  <a:cubicBezTo>
                    <a:pt x="93" y="114"/>
                    <a:pt x="94" y="116"/>
                    <a:pt x="96" y="117"/>
                  </a:cubicBezTo>
                  <a:cubicBezTo>
                    <a:pt x="122" y="144"/>
                    <a:pt x="122" y="144"/>
                    <a:pt x="122" y="144"/>
                  </a:cubicBezTo>
                  <a:cubicBezTo>
                    <a:pt x="125" y="147"/>
                    <a:pt x="129" y="148"/>
                    <a:pt x="133" y="148"/>
                  </a:cubicBezTo>
                  <a:cubicBezTo>
                    <a:pt x="137" y="148"/>
                    <a:pt x="141" y="147"/>
                    <a:pt x="144" y="144"/>
                  </a:cubicBezTo>
                  <a:cubicBezTo>
                    <a:pt x="149" y="138"/>
                    <a:pt x="149" y="129"/>
                    <a:pt x="144" y="123"/>
                  </a:cubicBezTo>
                  <a:close/>
                  <a:moveTo>
                    <a:pt x="24" y="98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14" y="88"/>
                    <a:pt x="8" y="75"/>
                    <a:pt x="8" y="60"/>
                  </a:cubicBezTo>
                  <a:cubicBezTo>
                    <a:pt x="8" y="46"/>
                    <a:pt x="14" y="33"/>
                    <a:pt x="24" y="23"/>
                  </a:cubicBezTo>
                  <a:cubicBezTo>
                    <a:pt x="34" y="13"/>
                    <a:pt x="47" y="8"/>
                    <a:pt x="61" y="8"/>
                  </a:cubicBezTo>
                  <a:cubicBezTo>
                    <a:pt x="75" y="8"/>
                    <a:pt x="88" y="13"/>
                    <a:pt x="98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108" y="33"/>
                    <a:pt x="113" y="46"/>
                    <a:pt x="113" y="60"/>
                  </a:cubicBezTo>
                  <a:cubicBezTo>
                    <a:pt x="113" y="74"/>
                    <a:pt x="108" y="88"/>
                    <a:pt x="98" y="98"/>
                  </a:cubicBezTo>
                  <a:cubicBezTo>
                    <a:pt x="77" y="118"/>
                    <a:pt x="44" y="118"/>
                    <a:pt x="24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8">
              <a:extLst>
                <a:ext uri="{FF2B5EF4-FFF2-40B4-BE49-F238E27FC236}">
                  <a16:creationId xmlns:a16="http://schemas.microsoft.com/office/drawing/2014/main" id="{EB3ED7C5-1E30-4910-A954-E5492975BB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2222" y="1781175"/>
              <a:ext cx="192088" cy="217488"/>
            </a:xfrm>
            <a:custGeom>
              <a:avLst/>
              <a:gdLst>
                <a:gd name="T0" fmla="*/ 35 w 70"/>
                <a:gd name="T1" fmla="*/ 39 h 79"/>
                <a:gd name="T2" fmla="*/ 0 w 70"/>
                <a:gd name="T3" fmla="*/ 63 h 79"/>
                <a:gd name="T4" fmla="*/ 12 w 70"/>
                <a:gd name="T5" fmla="*/ 73 h 79"/>
                <a:gd name="T6" fmla="*/ 18 w 70"/>
                <a:gd name="T7" fmla="*/ 61 h 79"/>
                <a:gd name="T8" fmla="*/ 18 w 70"/>
                <a:gd name="T9" fmla="*/ 76 h 79"/>
                <a:gd name="T10" fmla="*/ 35 w 70"/>
                <a:gd name="T11" fmla="*/ 79 h 79"/>
                <a:gd name="T12" fmla="*/ 52 w 70"/>
                <a:gd name="T13" fmla="*/ 76 h 79"/>
                <a:gd name="T14" fmla="*/ 52 w 70"/>
                <a:gd name="T15" fmla="*/ 61 h 79"/>
                <a:gd name="T16" fmla="*/ 58 w 70"/>
                <a:gd name="T17" fmla="*/ 73 h 79"/>
                <a:gd name="T18" fmla="*/ 70 w 70"/>
                <a:gd name="T19" fmla="*/ 63 h 79"/>
                <a:gd name="T20" fmla="*/ 35 w 70"/>
                <a:gd name="T21" fmla="*/ 39 h 79"/>
                <a:gd name="T22" fmla="*/ 35 w 70"/>
                <a:gd name="T23" fmla="*/ 33 h 79"/>
                <a:gd name="T24" fmla="*/ 52 w 70"/>
                <a:gd name="T25" fmla="*/ 16 h 79"/>
                <a:gd name="T26" fmla="*/ 35 w 70"/>
                <a:gd name="T27" fmla="*/ 0 h 79"/>
                <a:gd name="T28" fmla="*/ 18 w 70"/>
                <a:gd name="T29" fmla="*/ 16 h 79"/>
                <a:gd name="T30" fmla="*/ 35 w 70"/>
                <a:gd name="T31" fmla="*/ 3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79">
                  <a:moveTo>
                    <a:pt x="35" y="39"/>
                  </a:moveTo>
                  <a:cubicBezTo>
                    <a:pt x="19" y="39"/>
                    <a:pt x="5" y="49"/>
                    <a:pt x="0" y="63"/>
                  </a:cubicBezTo>
                  <a:cubicBezTo>
                    <a:pt x="3" y="67"/>
                    <a:pt x="7" y="71"/>
                    <a:pt x="12" y="73"/>
                  </a:cubicBezTo>
                  <a:cubicBezTo>
                    <a:pt x="13" y="69"/>
                    <a:pt x="15" y="64"/>
                    <a:pt x="18" y="61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23" y="78"/>
                    <a:pt x="29" y="79"/>
                    <a:pt x="35" y="79"/>
                  </a:cubicBezTo>
                  <a:cubicBezTo>
                    <a:pt x="41" y="79"/>
                    <a:pt x="46" y="78"/>
                    <a:pt x="52" y="76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5" y="64"/>
                    <a:pt x="57" y="69"/>
                    <a:pt x="58" y="73"/>
                  </a:cubicBezTo>
                  <a:cubicBezTo>
                    <a:pt x="62" y="71"/>
                    <a:pt x="66" y="67"/>
                    <a:pt x="70" y="63"/>
                  </a:cubicBezTo>
                  <a:cubicBezTo>
                    <a:pt x="64" y="49"/>
                    <a:pt x="51" y="39"/>
                    <a:pt x="35" y="39"/>
                  </a:cubicBezTo>
                  <a:close/>
                  <a:moveTo>
                    <a:pt x="35" y="33"/>
                  </a:moveTo>
                  <a:cubicBezTo>
                    <a:pt x="44" y="33"/>
                    <a:pt x="52" y="26"/>
                    <a:pt x="52" y="16"/>
                  </a:cubicBezTo>
                  <a:cubicBezTo>
                    <a:pt x="52" y="7"/>
                    <a:pt x="44" y="0"/>
                    <a:pt x="35" y="0"/>
                  </a:cubicBezTo>
                  <a:cubicBezTo>
                    <a:pt x="25" y="0"/>
                    <a:pt x="18" y="7"/>
                    <a:pt x="18" y="16"/>
                  </a:cubicBezTo>
                  <a:cubicBezTo>
                    <a:pt x="18" y="26"/>
                    <a:pt x="25" y="33"/>
                    <a:pt x="35" y="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E61270A0-716D-4CA5-8887-FF3727B93E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2984" y="1668463"/>
              <a:ext cx="666750" cy="488950"/>
            </a:xfrm>
            <a:custGeom>
              <a:avLst/>
              <a:gdLst>
                <a:gd name="T0" fmla="*/ 198 w 243"/>
                <a:gd name="T1" fmla="*/ 32 h 178"/>
                <a:gd name="T2" fmla="*/ 198 w 243"/>
                <a:gd name="T3" fmla="*/ 36 h 178"/>
                <a:gd name="T4" fmla="*/ 206 w 243"/>
                <a:gd name="T5" fmla="*/ 118 h 178"/>
                <a:gd name="T6" fmla="*/ 206 w 243"/>
                <a:gd name="T7" fmla="*/ 83 h 178"/>
                <a:gd name="T8" fmla="*/ 204 w 243"/>
                <a:gd name="T9" fmla="*/ 87 h 178"/>
                <a:gd name="T10" fmla="*/ 25 w 243"/>
                <a:gd name="T11" fmla="*/ 132 h 178"/>
                <a:gd name="T12" fmla="*/ 29 w 243"/>
                <a:gd name="T13" fmla="*/ 124 h 178"/>
                <a:gd name="T14" fmla="*/ 126 w 243"/>
                <a:gd name="T15" fmla="*/ 6 h 178"/>
                <a:gd name="T16" fmla="*/ 214 w 243"/>
                <a:gd name="T17" fmla="*/ 8 h 178"/>
                <a:gd name="T18" fmla="*/ 213 w 243"/>
                <a:gd name="T19" fmla="*/ 132 h 178"/>
                <a:gd name="T20" fmla="*/ 222 w 243"/>
                <a:gd name="T21" fmla="*/ 128 h 178"/>
                <a:gd name="T22" fmla="*/ 25 w 243"/>
                <a:gd name="T23" fmla="*/ 0 h 178"/>
                <a:gd name="T24" fmla="*/ 25 w 243"/>
                <a:gd name="T25" fmla="*/ 132 h 178"/>
                <a:gd name="T26" fmla="*/ 198 w 243"/>
                <a:gd name="T27" fmla="*/ 59 h 178"/>
                <a:gd name="T28" fmla="*/ 198 w 243"/>
                <a:gd name="T29" fmla="*/ 63 h 178"/>
                <a:gd name="T30" fmla="*/ 206 w 243"/>
                <a:gd name="T31" fmla="*/ 73 h 178"/>
                <a:gd name="T32" fmla="*/ 194 w 243"/>
                <a:gd name="T33" fmla="*/ 77 h 178"/>
                <a:gd name="T34" fmla="*/ 200 w 243"/>
                <a:gd name="T35" fmla="*/ 48 h 178"/>
                <a:gd name="T36" fmla="*/ 189 w 243"/>
                <a:gd name="T37" fmla="*/ 50 h 178"/>
                <a:gd name="T38" fmla="*/ 86 w 243"/>
                <a:gd name="T39" fmla="*/ 16 h 178"/>
                <a:gd name="T40" fmla="*/ 58 w 243"/>
                <a:gd name="T41" fmla="*/ 66 h 178"/>
                <a:gd name="T42" fmla="*/ 53 w 243"/>
                <a:gd name="T43" fmla="*/ 50 h 178"/>
                <a:gd name="T44" fmla="*/ 43 w 243"/>
                <a:gd name="T45" fmla="*/ 61 h 178"/>
                <a:gd name="T46" fmla="*/ 67 w 243"/>
                <a:gd name="T47" fmla="*/ 41 h 178"/>
                <a:gd name="T48" fmla="*/ 53 w 243"/>
                <a:gd name="T49" fmla="*/ 29 h 178"/>
                <a:gd name="T50" fmla="*/ 61 w 243"/>
                <a:gd name="T51" fmla="*/ 37 h 178"/>
                <a:gd name="T52" fmla="*/ 63 w 243"/>
                <a:gd name="T53" fmla="*/ 118 h 178"/>
                <a:gd name="T54" fmla="*/ 61 w 243"/>
                <a:gd name="T55" fmla="*/ 97 h 178"/>
                <a:gd name="T56" fmla="*/ 38 w 243"/>
                <a:gd name="T57" fmla="*/ 87 h 178"/>
                <a:gd name="T58" fmla="*/ 36 w 243"/>
                <a:gd name="T59" fmla="*/ 83 h 178"/>
                <a:gd name="T60" fmla="*/ 239 w 243"/>
                <a:gd name="T61" fmla="*/ 144 h 178"/>
                <a:gd name="T62" fmla="*/ 235 w 243"/>
                <a:gd name="T63" fmla="*/ 152 h 178"/>
                <a:gd name="T64" fmla="*/ 21 w 243"/>
                <a:gd name="T65" fmla="*/ 170 h 178"/>
                <a:gd name="T66" fmla="*/ 88 w 243"/>
                <a:gd name="T67" fmla="*/ 152 h 178"/>
                <a:gd name="T68" fmla="*/ 142 w 243"/>
                <a:gd name="T69" fmla="*/ 158 h 178"/>
                <a:gd name="T70" fmla="*/ 172 w 243"/>
                <a:gd name="T71" fmla="*/ 152 h 178"/>
                <a:gd name="T72" fmla="*/ 156 w 243"/>
                <a:gd name="T73" fmla="*/ 144 h 178"/>
                <a:gd name="T74" fmla="*/ 90 w 243"/>
                <a:gd name="T75" fmla="*/ 144 h 178"/>
                <a:gd name="T76" fmla="*/ 0 w 243"/>
                <a:gd name="T77" fmla="*/ 148 h 178"/>
                <a:gd name="T78" fmla="*/ 221 w 243"/>
                <a:gd name="T79" fmla="*/ 178 h 178"/>
                <a:gd name="T80" fmla="*/ 239 w 243"/>
                <a:gd name="T81" fmla="*/ 144 h 178"/>
                <a:gd name="T82" fmla="*/ 70 w 243"/>
                <a:gd name="T83" fmla="*/ 114 h 178"/>
                <a:gd name="T84" fmla="*/ 200 w 243"/>
                <a:gd name="T85" fmla="*/ 21 h 178"/>
                <a:gd name="T86" fmla="*/ 171 w 243"/>
                <a:gd name="T87" fmla="*/ 23 h 178"/>
                <a:gd name="T88" fmla="*/ 36 w 243"/>
                <a:gd name="T89" fmla="*/ 73 h 178"/>
                <a:gd name="T90" fmla="*/ 58 w 243"/>
                <a:gd name="T91" fmla="*/ 77 h 178"/>
                <a:gd name="T92" fmla="*/ 36 w 243"/>
                <a:gd name="T93" fmla="*/ 7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3" h="178">
                  <a:moveTo>
                    <a:pt x="198" y="36"/>
                  </a:moveTo>
                  <a:cubicBezTo>
                    <a:pt x="199" y="36"/>
                    <a:pt x="200" y="35"/>
                    <a:pt x="200" y="34"/>
                  </a:cubicBezTo>
                  <a:cubicBezTo>
                    <a:pt x="200" y="33"/>
                    <a:pt x="199" y="32"/>
                    <a:pt x="198" y="32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80" y="34"/>
                    <a:pt x="181" y="35"/>
                    <a:pt x="182" y="36"/>
                  </a:cubicBezTo>
                  <a:lnTo>
                    <a:pt x="198" y="36"/>
                  </a:lnTo>
                  <a:close/>
                  <a:moveTo>
                    <a:pt x="196" y="114"/>
                  </a:moveTo>
                  <a:cubicBezTo>
                    <a:pt x="200" y="118"/>
                    <a:pt x="200" y="118"/>
                    <a:pt x="200" y="118"/>
                  </a:cubicBezTo>
                  <a:cubicBezTo>
                    <a:pt x="206" y="118"/>
                    <a:pt x="206" y="118"/>
                    <a:pt x="206" y="118"/>
                  </a:cubicBezTo>
                  <a:cubicBezTo>
                    <a:pt x="207" y="118"/>
                    <a:pt x="208" y="117"/>
                    <a:pt x="208" y="116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8" y="84"/>
                    <a:pt x="207" y="83"/>
                    <a:pt x="206" y="83"/>
                  </a:cubicBezTo>
                  <a:cubicBezTo>
                    <a:pt x="193" y="83"/>
                    <a:pt x="193" y="83"/>
                    <a:pt x="193" y="83"/>
                  </a:cubicBezTo>
                  <a:cubicBezTo>
                    <a:pt x="193" y="84"/>
                    <a:pt x="193" y="86"/>
                    <a:pt x="193" y="87"/>
                  </a:cubicBezTo>
                  <a:cubicBezTo>
                    <a:pt x="204" y="87"/>
                    <a:pt x="204" y="87"/>
                    <a:pt x="204" y="87"/>
                  </a:cubicBezTo>
                  <a:cubicBezTo>
                    <a:pt x="204" y="114"/>
                    <a:pt x="204" y="114"/>
                    <a:pt x="204" y="114"/>
                  </a:cubicBezTo>
                  <a:lnTo>
                    <a:pt x="196" y="114"/>
                  </a:lnTo>
                  <a:close/>
                  <a:moveTo>
                    <a:pt x="25" y="132"/>
                  </a:moveTo>
                  <a:cubicBezTo>
                    <a:pt x="90" y="132"/>
                    <a:pt x="90" y="132"/>
                    <a:pt x="90" y="132"/>
                  </a:cubicBezTo>
                  <a:cubicBezTo>
                    <a:pt x="86" y="130"/>
                    <a:pt x="82" y="127"/>
                    <a:pt x="79" y="124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5" y="7"/>
                    <a:pt x="120" y="6"/>
                    <a:pt x="126" y="6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31" y="6"/>
                    <a:pt x="136" y="7"/>
                    <a:pt x="141" y="8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4" y="124"/>
                    <a:pt x="214" y="124"/>
                    <a:pt x="214" y="124"/>
                  </a:cubicBezTo>
                  <a:cubicBezTo>
                    <a:pt x="206" y="124"/>
                    <a:pt x="206" y="124"/>
                    <a:pt x="206" y="124"/>
                  </a:cubicBezTo>
                  <a:cubicBezTo>
                    <a:pt x="213" y="132"/>
                    <a:pt x="213" y="132"/>
                    <a:pt x="213" y="132"/>
                  </a:cubicBezTo>
                  <a:cubicBezTo>
                    <a:pt x="214" y="132"/>
                    <a:pt x="214" y="132"/>
                    <a:pt x="214" y="132"/>
                  </a:cubicBezTo>
                  <a:cubicBezTo>
                    <a:pt x="218" y="132"/>
                    <a:pt x="218" y="132"/>
                    <a:pt x="218" y="132"/>
                  </a:cubicBezTo>
                  <a:cubicBezTo>
                    <a:pt x="220" y="132"/>
                    <a:pt x="222" y="130"/>
                    <a:pt x="222" y="128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2"/>
                    <a:pt x="220" y="0"/>
                    <a:pt x="2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1" y="2"/>
                    <a:pt x="21" y="4"/>
                  </a:cubicBezTo>
                  <a:cubicBezTo>
                    <a:pt x="21" y="128"/>
                    <a:pt x="21" y="128"/>
                    <a:pt x="21" y="128"/>
                  </a:cubicBezTo>
                  <a:cubicBezTo>
                    <a:pt x="21" y="130"/>
                    <a:pt x="23" y="132"/>
                    <a:pt x="25" y="132"/>
                  </a:cubicBezTo>
                  <a:close/>
                  <a:moveTo>
                    <a:pt x="198" y="63"/>
                  </a:moveTo>
                  <a:cubicBezTo>
                    <a:pt x="199" y="63"/>
                    <a:pt x="200" y="62"/>
                    <a:pt x="200" y="61"/>
                  </a:cubicBezTo>
                  <a:cubicBezTo>
                    <a:pt x="200" y="60"/>
                    <a:pt x="199" y="59"/>
                    <a:pt x="198" y="59"/>
                  </a:cubicBezTo>
                  <a:cubicBezTo>
                    <a:pt x="192" y="59"/>
                    <a:pt x="192" y="59"/>
                    <a:pt x="192" y="59"/>
                  </a:cubicBezTo>
                  <a:cubicBezTo>
                    <a:pt x="192" y="60"/>
                    <a:pt x="193" y="61"/>
                    <a:pt x="193" y="63"/>
                  </a:cubicBezTo>
                  <a:lnTo>
                    <a:pt x="198" y="63"/>
                  </a:lnTo>
                  <a:close/>
                  <a:moveTo>
                    <a:pt x="206" y="77"/>
                  </a:moveTo>
                  <a:cubicBezTo>
                    <a:pt x="207" y="77"/>
                    <a:pt x="208" y="76"/>
                    <a:pt x="208" y="75"/>
                  </a:cubicBezTo>
                  <a:cubicBezTo>
                    <a:pt x="208" y="74"/>
                    <a:pt x="207" y="73"/>
                    <a:pt x="206" y="73"/>
                  </a:cubicBezTo>
                  <a:cubicBezTo>
                    <a:pt x="194" y="73"/>
                    <a:pt x="194" y="73"/>
                    <a:pt x="194" y="73"/>
                  </a:cubicBezTo>
                  <a:cubicBezTo>
                    <a:pt x="194" y="73"/>
                    <a:pt x="194" y="74"/>
                    <a:pt x="194" y="74"/>
                  </a:cubicBezTo>
                  <a:cubicBezTo>
                    <a:pt x="194" y="75"/>
                    <a:pt x="194" y="76"/>
                    <a:pt x="194" y="77"/>
                  </a:cubicBezTo>
                  <a:lnTo>
                    <a:pt x="206" y="77"/>
                  </a:lnTo>
                  <a:close/>
                  <a:moveTo>
                    <a:pt x="198" y="50"/>
                  </a:moveTo>
                  <a:cubicBezTo>
                    <a:pt x="199" y="50"/>
                    <a:pt x="200" y="49"/>
                    <a:pt x="200" y="48"/>
                  </a:cubicBezTo>
                  <a:cubicBezTo>
                    <a:pt x="200" y="46"/>
                    <a:pt x="199" y="46"/>
                    <a:pt x="198" y="46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8" y="47"/>
                    <a:pt x="189" y="48"/>
                    <a:pt x="189" y="50"/>
                  </a:cubicBezTo>
                  <a:lnTo>
                    <a:pt x="198" y="50"/>
                  </a:lnTo>
                  <a:close/>
                  <a:moveTo>
                    <a:pt x="86" y="19"/>
                  </a:moveTo>
                  <a:cubicBezTo>
                    <a:pt x="86" y="16"/>
                    <a:pt x="86" y="16"/>
                    <a:pt x="8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58" y="64"/>
                    <a:pt x="59" y="63"/>
                    <a:pt x="59" y="61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1" y="52"/>
                    <a:pt x="50" y="55"/>
                    <a:pt x="50" y="58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48"/>
                    <a:pt x="51" y="40"/>
                    <a:pt x="61" y="40"/>
                  </a:cubicBezTo>
                  <a:cubicBezTo>
                    <a:pt x="63" y="40"/>
                    <a:pt x="65" y="40"/>
                    <a:pt x="67" y="41"/>
                  </a:cubicBezTo>
                  <a:cubicBezTo>
                    <a:pt x="71" y="32"/>
                    <a:pt x="78" y="25"/>
                    <a:pt x="86" y="19"/>
                  </a:cubicBezTo>
                  <a:close/>
                  <a:moveTo>
                    <a:pt x="61" y="37"/>
                  </a:moveTo>
                  <a:cubicBezTo>
                    <a:pt x="57" y="37"/>
                    <a:pt x="53" y="33"/>
                    <a:pt x="53" y="29"/>
                  </a:cubicBezTo>
                  <a:cubicBezTo>
                    <a:pt x="53" y="24"/>
                    <a:pt x="57" y="21"/>
                    <a:pt x="61" y="21"/>
                  </a:cubicBezTo>
                  <a:cubicBezTo>
                    <a:pt x="66" y="21"/>
                    <a:pt x="69" y="24"/>
                    <a:pt x="69" y="29"/>
                  </a:cubicBezTo>
                  <a:cubicBezTo>
                    <a:pt x="69" y="33"/>
                    <a:pt x="66" y="37"/>
                    <a:pt x="61" y="37"/>
                  </a:cubicBezTo>
                  <a:close/>
                  <a:moveTo>
                    <a:pt x="34" y="116"/>
                  </a:moveTo>
                  <a:cubicBezTo>
                    <a:pt x="34" y="117"/>
                    <a:pt x="35" y="118"/>
                    <a:pt x="36" y="118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65" y="118"/>
                    <a:pt x="65" y="117"/>
                    <a:pt x="65" y="116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64" y="103"/>
                    <a:pt x="63" y="100"/>
                    <a:pt x="61" y="97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59" y="87"/>
                    <a:pt x="59" y="87"/>
                    <a:pt x="59" y="87"/>
                  </a:cubicBezTo>
                  <a:cubicBezTo>
                    <a:pt x="59" y="86"/>
                    <a:pt x="58" y="84"/>
                    <a:pt x="58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5" y="83"/>
                    <a:pt x="34" y="84"/>
                    <a:pt x="34" y="85"/>
                  </a:cubicBezTo>
                  <a:lnTo>
                    <a:pt x="34" y="116"/>
                  </a:lnTo>
                  <a:close/>
                  <a:moveTo>
                    <a:pt x="239" y="144"/>
                  </a:moveTo>
                  <a:cubicBezTo>
                    <a:pt x="220" y="144"/>
                    <a:pt x="220" y="144"/>
                    <a:pt x="220" y="144"/>
                  </a:cubicBezTo>
                  <a:cubicBezTo>
                    <a:pt x="220" y="147"/>
                    <a:pt x="220" y="149"/>
                    <a:pt x="219" y="152"/>
                  </a:cubicBezTo>
                  <a:cubicBezTo>
                    <a:pt x="235" y="152"/>
                    <a:pt x="235" y="152"/>
                    <a:pt x="235" y="152"/>
                  </a:cubicBezTo>
                  <a:cubicBezTo>
                    <a:pt x="235" y="156"/>
                    <a:pt x="235" y="156"/>
                    <a:pt x="235" y="156"/>
                  </a:cubicBezTo>
                  <a:cubicBezTo>
                    <a:pt x="235" y="164"/>
                    <a:pt x="229" y="170"/>
                    <a:pt x="221" y="170"/>
                  </a:cubicBezTo>
                  <a:cubicBezTo>
                    <a:pt x="21" y="170"/>
                    <a:pt x="21" y="170"/>
                    <a:pt x="21" y="170"/>
                  </a:cubicBezTo>
                  <a:cubicBezTo>
                    <a:pt x="14" y="170"/>
                    <a:pt x="8" y="164"/>
                    <a:pt x="8" y="15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100" y="157"/>
                    <a:pt x="100" y="157"/>
                    <a:pt x="100" y="157"/>
                  </a:cubicBezTo>
                  <a:cubicBezTo>
                    <a:pt x="101" y="157"/>
                    <a:pt x="101" y="158"/>
                    <a:pt x="102" y="158"/>
                  </a:cubicBezTo>
                  <a:cubicBezTo>
                    <a:pt x="142" y="158"/>
                    <a:pt x="142" y="158"/>
                    <a:pt x="142" y="158"/>
                  </a:cubicBezTo>
                  <a:cubicBezTo>
                    <a:pt x="142" y="158"/>
                    <a:pt x="143" y="157"/>
                    <a:pt x="143" y="157"/>
                  </a:cubicBezTo>
                  <a:cubicBezTo>
                    <a:pt x="158" y="152"/>
                    <a:pt x="158" y="152"/>
                    <a:pt x="158" y="152"/>
                  </a:cubicBezTo>
                  <a:cubicBezTo>
                    <a:pt x="172" y="152"/>
                    <a:pt x="172" y="152"/>
                    <a:pt x="172" y="152"/>
                  </a:cubicBezTo>
                  <a:cubicBezTo>
                    <a:pt x="164" y="144"/>
                    <a:pt x="164" y="144"/>
                    <a:pt x="164" y="144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57" y="144"/>
                    <a:pt x="156" y="144"/>
                    <a:pt x="156" y="144"/>
                  </a:cubicBezTo>
                  <a:cubicBezTo>
                    <a:pt x="141" y="150"/>
                    <a:pt x="141" y="150"/>
                    <a:pt x="141" y="150"/>
                  </a:cubicBezTo>
                  <a:cubicBezTo>
                    <a:pt x="103" y="150"/>
                    <a:pt x="103" y="150"/>
                    <a:pt x="103" y="150"/>
                  </a:cubicBezTo>
                  <a:cubicBezTo>
                    <a:pt x="90" y="144"/>
                    <a:pt x="90" y="144"/>
                    <a:pt x="90" y="144"/>
                  </a:cubicBezTo>
                  <a:cubicBezTo>
                    <a:pt x="89" y="144"/>
                    <a:pt x="89" y="144"/>
                    <a:pt x="88" y="144"/>
                  </a:cubicBezTo>
                  <a:cubicBezTo>
                    <a:pt x="4" y="144"/>
                    <a:pt x="4" y="144"/>
                    <a:pt x="4" y="144"/>
                  </a:cubicBezTo>
                  <a:cubicBezTo>
                    <a:pt x="1" y="144"/>
                    <a:pt x="0" y="146"/>
                    <a:pt x="0" y="148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68"/>
                    <a:pt x="9" y="178"/>
                    <a:pt x="21" y="178"/>
                  </a:cubicBezTo>
                  <a:cubicBezTo>
                    <a:pt x="221" y="178"/>
                    <a:pt x="221" y="178"/>
                    <a:pt x="221" y="178"/>
                  </a:cubicBezTo>
                  <a:cubicBezTo>
                    <a:pt x="233" y="178"/>
                    <a:pt x="243" y="168"/>
                    <a:pt x="243" y="156"/>
                  </a:cubicBezTo>
                  <a:cubicBezTo>
                    <a:pt x="243" y="148"/>
                    <a:pt x="243" y="148"/>
                    <a:pt x="243" y="148"/>
                  </a:cubicBezTo>
                  <a:cubicBezTo>
                    <a:pt x="243" y="146"/>
                    <a:pt x="241" y="144"/>
                    <a:pt x="239" y="144"/>
                  </a:cubicBezTo>
                  <a:close/>
                  <a:moveTo>
                    <a:pt x="72" y="118"/>
                  </a:moveTo>
                  <a:cubicBezTo>
                    <a:pt x="74" y="118"/>
                    <a:pt x="74" y="118"/>
                    <a:pt x="74" y="118"/>
                  </a:cubicBezTo>
                  <a:cubicBezTo>
                    <a:pt x="72" y="117"/>
                    <a:pt x="71" y="115"/>
                    <a:pt x="70" y="114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0" y="117"/>
                    <a:pt x="71" y="118"/>
                    <a:pt x="72" y="118"/>
                  </a:cubicBezTo>
                  <a:close/>
                  <a:moveTo>
                    <a:pt x="200" y="21"/>
                  </a:moveTo>
                  <a:cubicBezTo>
                    <a:pt x="200" y="20"/>
                    <a:pt x="199" y="19"/>
                    <a:pt x="198" y="19"/>
                  </a:cubicBezTo>
                  <a:cubicBezTo>
                    <a:pt x="166" y="19"/>
                    <a:pt x="166" y="19"/>
                    <a:pt x="166" y="19"/>
                  </a:cubicBezTo>
                  <a:cubicBezTo>
                    <a:pt x="167" y="20"/>
                    <a:pt x="169" y="22"/>
                    <a:pt x="171" y="2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199" y="23"/>
                    <a:pt x="200" y="22"/>
                    <a:pt x="200" y="21"/>
                  </a:cubicBezTo>
                  <a:close/>
                  <a:moveTo>
                    <a:pt x="36" y="73"/>
                  </a:moveTo>
                  <a:cubicBezTo>
                    <a:pt x="35" y="73"/>
                    <a:pt x="34" y="74"/>
                    <a:pt x="34" y="75"/>
                  </a:cubicBezTo>
                  <a:cubicBezTo>
                    <a:pt x="34" y="76"/>
                    <a:pt x="35" y="77"/>
                    <a:pt x="36" y="77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8" y="76"/>
                    <a:pt x="58" y="75"/>
                    <a:pt x="58" y="74"/>
                  </a:cubicBezTo>
                  <a:cubicBezTo>
                    <a:pt x="58" y="74"/>
                    <a:pt x="58" y="73"/>
                    <a:pt x="58" y="73"/>
                  </a:cubicBezTo>
                  <a:lnTo>
                    <a:pt x="36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DBE84C7-2A31-4EFB-9F30-4BB4E9F4AB12}"/>
              </a:ext>
            </a:extLst>
          </p:cNvPr>
          <p:cNvCxnSpPr>
            <a:cxnSpLocks/>
          </p:cNvCxnSpPr>
          <p:nvPr/>
        </p:nvCxnSpPr>
        <p:spPr>
          <a:xfrm>
            <a:off x="2286000" y="1397387"/>
            <a:ext cx="0" cy="30793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013467F8-3A31-4AB7-8F04-B88C00C12100}"/>
              </a:ext>
            </a:extLst>
          </p:cNvPr>
          <p:cNvCxnSpPr>
            <a:cxnSpLocks/>
          </p:cNvCxnSpPr>
          <p:nvPr/>
        </p:nvCxnSpPr>
        <p:spPr>
          <a:xfrm>
            <a:off x="4495800" y="1397387"/>
            <a:ext cx="0" cy="30793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40B6644E-2CCB-43F5-9A32-0F342BFB84C1}"/>
              </a:ext>
            </a:extLst>
          </p:cNvPr>
          <p:cNvCxnSpPr>
            <a:cxnSpLocks/>
          </p:cNvCxnSpPr>
          <p:nvPr/>
        </p:nvCxnSpPr>
        <p:spPr>
          <a:xfrm>
            <a:off x="6858000" y="1397387"/>
            <a:ext cx="0" cy="30793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6CC3EBCD-1900-4853-AA5D-EAFB96A2F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6" y="2733254"/>
            <a:ext cx="2076869" cy="873079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1" name="Picture 1">
            <a:extLst>
              <a:ext uri="{FF2B5EF4-FFF2-40B4-BE49-F238E27FC236}">
                <a16:creationId xmlns:a16="http://schemas.microsoft.com/office/drawing/2014/main" id="{48DB336B-16AE-4A78-841D-410DD61EB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544" y="2556905"/>
            <a:ext cx="2213503" cy="124533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4146D7E-559C-46CC-83B2-D28AF0B86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939" y="2791512"/>
            <a:ext cx="2076869" cy="738949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026" name="Picture 2" descr="Download Adobe XD Logo in SVG Vector or PNG File Format - Logo.wine">
            <a:extLst>
              <a:ext uri="{FF2B5EF4-FFF2-40B4-BE49-F238E27FC236}">
                <a16:creationId xmlns:a16="http://schemas.microsoft.com/office/drawing/2014/main" id="{EDB156A4-F6EC-4038-9697-1A47B69D26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6" t="15925" r="27284" b="14445"/>
          <a:stretch/>
        </p:blipFill>
        <p:spPr bwMode="auto">
          <a:xfrm>
            <a:off x="7189631" y="2865222"/>
            <a:ext cx="485006" cy="48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FAD9B5F-A87B-41C7-BECF-963F02E364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267" y="2423685"/>
            <a:ext cx="859198" cy="13785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055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0EB391-E041-4260-ADC1-6170DE10AE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48CBEC-EC94-45D3-9DBC-3B77DBDAD15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09.10.2021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55E1E9-2949-4F7E-AB8D-90B634DEFB3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Gruppe 10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BC2B1B-8AF8-47F6-B854-90CCCD15033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F186E9B-5B5C-4754-A663-05843A6E691D}" type="slidenum">
              <a:rPr lang="de-DE" altLang="de-DE" smtClean="0"/>
              <a:pPr/>
              <a:t>6</a:t>
            </a:fld>
            <a:endParaRPr lang="de-DE" alt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2B004A3-1CA1-45D2-B3D7-3090B02F13FE}"/>
              </a:ext>
            </a:extLst>
          </p:cNvPr>
          <p:cNvCxnSpPr>
            <a:cxnSpLocks/>
          </p:cNvCxnSpPr>
          <p:nvPr/>
        </p:nvCxnSpPr>
        <p:spPr>
          <a:xfrm flipH="1">
            <a:off x="2396469" y="3677218"/>
            <a:ext cx="10935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2" descr="Hibernate Best Tutorial Factory Sale, UP TO 58% OFF">
            <a:extLst>
              <a:ext uri="{FF2B5EF4-FFF2-40B4-BE49-F238E27FC236}">
                <a16:creationId xmlns:a16="http://schemas.microsoft.com/office/drawing/2014/main" id="{396D533A-CE4F-4DBB-B820-217D15D76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03" y="3106719"/>
            <a:ext cx="602001" cy="4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D2152D7A-1979-491B-BD24-C727F8BE9D8C}"/>
              </a:ext>
            </a:extLst>
          </p:cNvPr>
          <p:cNvGrpSpPr/>
          <p:nvPr/>
        </p:nvGrpSpPr>
        <p:grpSpPr>
          <a:xfrm>
            <a:off x="3933425" y="1167464"/>
            <a:ext cx="990985" cy="996623"/>
            <a:chOff x="3933425" y="1173934"/>
            <a:chExt cx="990985" cy="996623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C4193CA-FB9D-45E4-AD06-D55784C74332}"/>
                </a:ext>
              </a:extLst>
            </p:cNvPr>
            <p:cNvSpPr/>
            <p:nvPr/>
          </p:nvSpPr>
          <p:spPr>
            <a:xfrm>
              <a:off x="3933425" y="1173934"/>
              <a:ext cx="990985" cy="99662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19" name="Picture 6" descr="OpenMensa im App Store">
              <a:extLst>
                <a:ext uri="{FF2B5EF4-FFF2-40B4-BE49-F238E27FC236}">
                  <a16:creationId xmlns:a16="http://schemas.microsoft.com/office/drawing/2014/main" id="{A623CB9D-6D31-4DED-9F09-E660F7F559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093997" y="1341872"/>
              <a:ext cx="660745" cy="660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3297C5BC-744A-4E08-B141-761650B18F2E}"/>
              </a:ext>
            </a:extLst>
          </p:cNvPr>
          <p:cNvGrpSpPr/>
          <p:nvPr/>
        </p:nvGrpSpPr>
        <p:grpSpPr>
          <a:xfrm>
            <a:off x="3671229" y="2876550"/>
            <a:ext cx="1515379" cy="1524000"/>
            <a:chOff x="3671229" y="2876550"/>
            <a:chExt cx="1515379" cy="1524000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5495606B-12E6-49A4-BFD4-747B8A62AD0F}"/>
                </a:ext>
              </a:extLst>
            </p:cNvPr>
            <p:cNvSpPr/>
            <p:nvPr/>
          </p:nvSpPr>
          <p:spPr>
            <a:xfrm>
              <a:off x="3671229" y="2876550"/>
              <a:ext cx="1515379" cy="1524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20" name="Picture 4" descr="Trademarks">
              <a:extLst>
                <a:ext uri="{FF2B5EF4-FFF2-40B4-BE49-F238E27FC236}">
                  <a16:creationId xmlns:a16="http://schemas.microsoft.com/office/drawing/2014/main" id="{A80178B1-C201-426A-AC52-065F014550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4880" y="3151049"/>
              <a:ext cx="550439" cy="55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Java Logo Download - AI - All Vector Logo">
              <a:extLst>
                <a:ext uri="{FF2B5EF4-FFF2-40B4-BE49-F238E27FC236}">
                  <a16:creationId xmlns:a16="http://schemas.microsoft.com/office/drawing/2014/main" id="{FA2A19BB-5E75-47D6-B46B-18678D21F6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76" t="9229" r="37176" b="9193"/>
            <a:stretch/>
          </p:blipFill>
          <p:spPr bwMode="auto">
            <a:xfrm>
              <a:off x="4475930" y="2927958"/>
              <a:ext cx="608013" cy="996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0" descr="Gradle - Wikipedia">
              <a:extLst>
                <a:ext uri="{FF2B5EF4-FFF2-40B4-BE49-F238E27FC236}">
                  <a16:creationId xmlns:a16="http://schemas.microsoft.com/office/drawing/2014/main" id="{EA97678C-6B85-419D-B6E7-0F088A3669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822827" y="3884339"/>
              <a:ext cx="1275566" cy="362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ABE3884-7C2E-4BC8-A37C-2BEF4F6F1D59}"/>
              </a:ext>
            </a:extLst>
          </p:cNvPr>
          <p:cNvGrpSpPr/>
          <p:nvPr/>
        </p:nvGrpSpPr>
        <p:grpSpPr>
          <a:xfrm>
            <a:off x="762000" y="2876550"/>
            <a:ext cx="1515379" cy="1524000"/>
            <a:chOff x="762000" y="2876550"/>
            <a:chExt cx="1515379" cy="1524000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243DBD5-BC7B-4ADB-9DC7-355B6CF416E6}"/>
                </a:ext>
              </a:extLst>
            </p:cNvPr>
            <p:cNvSpPr/>
            <p:nvPr/>
          </p:nvSpPr>
          <p:spPr>
            <a:xfrm>
              <a:off x="762000" y="2876550"/>
              <a:ext cx="1515379" cy="1524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24" name="Picture 22" descr="Oracle - Fujitsu CEMEA&amp;amp;I">
              <a:extLst>
                <a:ext uri="{FF2B5EF4-FFF2-40B4-BE49-F238E27FC236}">
                  <a16:creationId xmlns:a16="http://schemas.microsoft.com/office/drawing/2014/main" id="{AFC89A8A-9C2A-428E-B393-B94E371090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51021" y="3350076"/>
              <a:ext cx="1364226" cy="506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DA73285-0DC1-474F-B2BB-CF73086C08FE}"/>
              </a:ext>
            </a:extLst>
          </p:cNvPr>
          <p:cNvGrpSpPr/>
          <p:nvPr/>
        </p:nvGrpSpPr>
        <p:grpSpPr>
          <a:xfrm>
            <a:off x="7848216" y="1146440"/>
            <a:ext cx="990984" cy="996622"/>
            <a:chOff x="7014835" y="1162950"/>
            <a:chExt cx="990984" cy="996622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79A7637-CE20-488F-8395-E314AFA6C128}"/>
                </a:ext>
              </a:extLst>
            </p:cNvPr>
            <p:cNvSpPr/>
            <p:nvPr/>
          </p:nvSpPr>
          <p:spPr>
            <a:xfrm>
              <a:off x="7014835" y="1162950"/>
              <a:ext cx="990984" cy="99662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25" name="Picture 18" descr="Announcement: Google Maps Platform Places Library - Localyse">
              <a:extLst>
                <a:ext uri="{FF2B5EF4-FFF2-40B4-BE49-F238E27FC236}">
                  <a16:creationId xmlns:a16="http://schemas.microsoft.com/office/drawing/2014/main" id="{8AE18657-1ED6-4D84-8C62-8A6BCA9323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3197" y="1331110"/>
              <a:ext cx="733096" cy="660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E3ADDC7-F9BD-4DCB-85F7-8B10F4B63675}"/>
              </a:ext>
            </a:extLst>
          </p:cNvPr>
          <p:cNvGrpSpPr/>
          <p:nvPr/>
        </p:nvGrpSpPr>
        <p:grpSpPr>
          <a:xfrm>
            <a:off x="6732056" y="2876550"/>
            <a:ext cx="1515379" cy="1524000"/>
            <a:chOff x="6732056" y="2876550"/>
            <a:chExt cx="1515379" cy="1524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4D90474-92CE-4271-ACF7-A941BA7DD21C}"/>
                </a:ext>
              </a:extLst>
            </p:cNvPr>
            <p:cNvSpPr/>
            <p:nvPr/>
          </p:nvSpPr>
          <p:spPr>
            <a:xfrm>
              <a:off x="6732056" y="2876550"/>
              <a:ext cx="1515379" cy="1524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2054" name="Picture 6" descr="Do javascript, html and css by Sannankhurshid | Fiverr">
              <a:extLst>
                <a:ext uri="{FF2B5EF4-FFF2-40B4-BE49-F238E27FC236}">
                  <a16:creationId xmlns:a16="http://schemas.microsoft.com/office/drawing/2014/main" id="{CCA1600F-7A46-46D9-B03E-3059610041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990624" y="3021439"/>
              <a:ext cx="998242" cy="116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92192EF-6DDD-4708-9BB5-537FB1CB914F}"/>
              </a:ext>
            </a:extLst>
          </p:cNvPr>
          <p:cNvCxnSpPr>
            <a:cxnSpLocks/>
          </p:cNvCxnSpPr>
          <p:nvPr/>
        </p:nvCxnSpPr>
        <p:spPr>
          <a:xfrm>
            <a:off x="5461931" y="3638550"/>
            <a:ext cx="9813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BBA6E19-380E-483F-BE28-F69E4D2ED405}"/>
              </a:ext>
            </a:extLst>
          </p:cNvPr>
          <p:cNvCxnSpPr>
            <a:cxnSpLocks/>
          </p:cNvCxnSpPr>
          <p:nvPr/>
        </p:nvCxnSpPr>
        <p:spPr>
          <a:xfrm>
            <a:off x="4456349" y="2266950"/>
            <a:ext cx="0" cy="533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B7A0FCF-65F3-47BD-94E4-0CEDB2145A1E}"/>
              </a:ext>
            </a:extLst>
          </p:cNvPr>
          <p:cNvCxnSpPr>
            <a:cxnSpLocks/>
          </p:cNvCxnSpPr>
          <p:nvPr/>
        </p:nvCxnSpPr>
        <p:spPr>
          <a:xfrm flipH="1">
            <a:off x="7751943" y="2243106"/>
            <a:ext cx="553857" cy="557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1">
            <a:extLst>
              <a:ext uri="{FF2B5EF4-FFF2-40B4-BE49-F238E27FC236}">
                <a16:creationId xmlns:a16="http://schemas.microsoft.com/office/drawing/2014/main" id="{1E3D4514-FDF6-46B7-B045-D1114E23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</p:spPr>
        <p:txBody>
          <a:bodyPr/>
          <a:lstStyle/>
          <a:p>
            <a:r>
              <a:rPr lang="en-US" dirty="0" err="1"/>
              <a:t>Verwendete</a:t>
            </a:r>
            <a:r>
              <a:rPr lang="en-US" dirty="0"/>
              <a:t> </a:t>
            </a:r>
            <a:r>
              <a:rPr lang="en-US" dirty="0" err="1"/>
              <a:t>Technologien</a:t>
            </a:r>
            <a:endParaRPr lang="de-DE" dirty="0"/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AE8AF2AE-5183-442B-9887-08A700756A8F}"/>
              </a:ext>
            </a:extLst>
          </p:cNvPr>
          <p:cNvGrpSpPr/>
          <p:nvPr/>
        </p:nvGrpSpPr>
        <p:grpSpPr>
          <a:xfrm>
            <a:off x="6019800" y="1146439"/>
            <a:ext cx="990984" cy="996622"/>
            <a:chOff x="5520663" y="1194128"/>
            <a:chExt cx="990984" cy="996622"/>
          </a:xfrm>
        </p:grpSpPr>
        <p:grpSp>
          <p:nvGrpSpPr>
            <p:cNvPr id="33" name="Group 152">
              <a:extLst>
                <a:ext uri="{FF2B5EF4-FFF2-40B4-BE49-F238E27FC236}">
                  <a16:creationId xmlns:a16="http://schemas.microsoft.com/office/drawing/2014/main" id="{CEB92C95-189E-4802-A8E7-23160C26F059}"/>
                </a:ext>
              </a:extLst>
            </p:cNvPr>
            <p:cNvGrpSpPr/>
            <p:nvPr/>
          </p:nvGrpSpPr>
          <p:grpSpPr>
            <a:xfrm>
              <a:off x="5787292" y="1289417"/>
              <a:ext cx="450751" cy="450751"/>
              <a:chOff x="1865313" y="3087688"/>
              <a:chExt cx="400050" cy="400050"/>
            </a:xfrm>
            <a:solidFill>
              <a:schemeClr val="tx2"/>
            </a:solidFill>
          </p:grpSpPr>
          <p:sp>
            <p:nvSpPr>
              <p:cNvPr id="34" name="Freeform 123">
                <a:extLst>
                  <a:ext uri="{FF2B5EF4-FFF2-40B4-BE49-F238E27FC236}">
                    <a16:creationId xmlns:a16="http://schemas.microsoft.com/office/drawing/2014/main" id="{CD44E6D2-C721-4A4D-8BB3-48F978740E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6913" y="3087688"/>
                <a:ext cx="36513" cy="41275"/>
              </a:xfrm>
              <a:custGeom>
                <a:avLst/>
                <a:gdLst>
                  <a:gd name="T0" fmla="*/ 69 w 69"/>
                  <a:gd name="T1" fmla="*/ 33 h 78"/>
                  <a:gd name="T2" fmla="*/ 69 w 69"/>
                  <a:gd name="T3" fmla="*/ 33 h 78"/>
                  <a:gd name="T4" fmla="*/ 69 w 69"/>
                  <a:gd name="T5" fmla="*/ 26 h 78"/>
                  <a:gd name="T6" fmla="*/ 66 w 69"/>
                  <a:gd name="T7" fmla="*/ 21 h 78"/>
                  <a:gd name="T8" fmla="*/ 63 w 69"/>
                  <a:gd name="T9" fmla="*/ 15 h 78"/>
                  <a:gd name="T10" fmla="*/ 59 w 69"/>
                  <a:gd name="T11" fmla="*/ 10 h 78"/>
                  <a:gd name="T12" fmla="*/ 54 w 69"/>
                  <a:gd name="T13" fmla="*/ 6 h 78"/>
                  <a:gd name="T14" fmla="*/ 48 w 69"/>
                  <a:gd name="T15" fmla="*/ 2 h 78"/>
                  <a:gd name="T16" fmla="*/ 41 w 69"/>
                  <a:gd name="T17" fmla="*/ 0 h 78"/>
                  <a:gd name="T18" fmla="*/ 34 w 69"/>
                  <a:gd name="T19" fmla="*/ 0 h 78"/>
                  <a:gd name="T20" fmla="*/ 34 w 69"/>
                  <a:gd name="T21" fmla="*/ 0 h 78"/>
                  <a:gd name="T22" fmla="*/ 28 w 69"/>
                  <a:gd name="T23" fmla="*/ 0 h 78"/>
                  <a:gd name="T24" fmla="*/ 21 w 69"/>
                  <a:gd name="T25" fmla="*/ 2 h 78"/>
                  <a:gd name="T26" fmla="*/ 15 w 69"/>
                  <a:gd name="T27" fmla="*/ 6 h 78"/>
                  <a:gd name="T28" fmla="*/ 11 w 69"/>
                  <a:gd name="T29" fmla="*/ 10 h 78"/>
                  <a:gd name="T30" fmla="*/ 7 w 69"/>
                  <a:gd name="T31" fmla="*/ 15 h 78"/>
                  <a:gd name="T32" fmla="*/ 3 w 69"/>
                  <a:gd name="T33" fmla="*/ 21 h 78"/>
                  <a:gd name="T34" fmla="*/ 2 w 69"/>
                  <a:gd name="T35" fmla="*/ 26 h 78"/>
                  <a:gd name="T36" fmla="*/ 0 w 69"/>
                  <a:gd name="T37" fmla="*/ 33 h 78"/>
                  <a:gd name="T38" fmla="*/ 0 w 69"/>
                  <a:gd name="T39" fmla="*/ 78 h 78"/>
                  <a:gd name="T40" fmla="*/ 69 w 69"/>
                  <a:gd name="T41" fmla="*/ 78 h 78"/>
                  <a:gd name="T42" fmla="*/ 69 w 69"/>
                  <a:gd name="T43" fmla="*/ 3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9" h="78">
                    <a:moveTo>
                      <a:pt x="69" y="33"/>
                    </a:moveTo>
                    <a:lnTo>
                      <a:pt x="69" y="33"/>
                    </a:lnTo>
                    <a:lnTo>
                      <a:pt x="69" y="26"/>
                    </a:lnTo>
                    <a:lnTo>
                      <a:pt x="66" y="21"/>
                    </a:lnTo>
                    <a:lnTo>
                      <a:pt x="63" y="15"/>
                    </a:lnTo>
                    <a:lnTo>
                      <a:pt x="59" y="10"/>
                    </a:lnTo>
                    <a:lnTo>
                      <a:pt x="54" y="6"/>
                    </a:lnTo>
                    <a:lnTo>
                      <a:pt x="48" y="2"/>
                    </a:lnTo>
                    <a:lnTo>
                      <a:pt x="41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1" y="2"/>
                    </a:lnTo>
                    <a:lnTo>
                      <a:pt x="15" y="6"/>
                    </a:lnTo>
                    <a:lnTo>
                      <a:pt x="11" y="10"/>
                    </a:lnTo>
                    <a:lnTo>
                      <a:pt x="7" y="15"/>
                    </a:lnTo>
                    <a:lnTo>
                      <a:pt x="3" y="21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78"/>
                    </a:lnTo>
                    <a:lnTo>
                      <a:pt x="69" y="78"/>
                    </a:lnTo>
                    <a:lnTo>
                      <a:pt x="6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" name="Freeform 124">
                <a:extLst>
                  <a:ext uri="{FF2B5EF4-FFF2-40B4-BE49-F238E27FC236}">
                    <a16:creationId xmlns:a16="http://schemas.microsoft.com/office/drawing/2014/main" id="{533019AA-C0BD-48B5-938F-4E879D347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888" y="3087688"/>
                <a:ext cx="36513" cy="41275"/>
              </a:xfrm>
              <a:custGeom>
                <a:avLst/>
                <a:gdLst>
                  <a:gd name="T0" fmla="*/ 69 w 69"/>
                  <a:gd name="T1" fmla="*/ 33 h 78"/>
                  <a:gd name="T2" fmla="*/ 69 w 69"/>
                  <a:gd name="T3" fmla="*/ 33 h 78"/>
                  <a:gd name="T4" fmla="*/ 67 w 69"/>
                  <a:gd name="T5" fmla="*/ 26 h 78"/>
                  <a:gd name="T6" fmla="*/ 66 w 69"/>
                  <a:gd name="T7" fmla="*/ 21 h 78"/>
                  <a:gd name="T8" fmla="*/ 62 w 69"/>
                  <a:gd name="T9" fmla="*/ 15 h 78"/>
                  <a:gd name="T10" fmla="*/ 58 w 69"/>
                  <a:gd name="T11" fmla="*/ 10 h 78"/>
                  <a:gd name="T12" fmla="*/ 54 w 69"/>
                  <a:gd name="T13" fmla="*/ 6 h 78"/>
                  <a:gd name="T14" fmla="*/ 48 w 69"/>
                  <a:gd name="T15" fmla="*/ 2 h 78"/>
                  <a:gd name="T16" fmla="*/ 41 w 69"/>
                  <a:gd name="T17" fmla="*/ 0 h 78"/>
                  <a:gd name="T18" fmla="*/ 34 w 69"/>
                  <a:gd name="T19" fmla="*/ 0 h 78"/>
                  <a:gd name="T20" fmla="*/ 34 w 69"/>
                  <a:gd name="T21" fmla="*/ 0 h 78"/>
                  <a:gd name="T22" fmla="*/ 28 w 69"/>
                  <a:gd name="T23" fmla="*/ 0 h 78"/>
                  <a:gd name="T24" fmla="*/ 21 w 69"/>
                  <a:gd name="T25" fmla="*/ 2 h 78"/>
                  <a:gd name="T26" fmla="*/ 15 w 69"/>
                  <a:gd name="T27" fmla="*/ 6 h 78"/>
                  <a:gd name="T28" fmla="*/ 10 w 69"/>
                  <a:gd name="T29" fmla="*/ 10 h 78"/>
                  <a:gd name="T30" fmla="*/ 6 w 69"/>
                  <a:gd name="T31" fmla="*/ 15 h 78"/>
                  <a:gd name="T32" fmla="*/ 3 w 69"/>
                  <a:gd name="T33" fmla="*/ 21 h 78"/>
                  <a:gd name="T34" fmla="*/ 0 w 69"/>
                  <a:gd name="T35" fmla="*/ 26 h 78"/>
                  <a:gd name="T36" fmla="*/ 0 w 69"/>
                  <a:gd name="T37" fmla="*/ 33 h 78"/>
                  <a:gd name="T38" fmla="*/ 0 w 69"/>
                  <a:gd name="T39" fmla="*/ 78 h 78"/>
                  <a:gd name="T40" fmla="*/ 69 w 69"/>
                  <a:gd name="T41" fmla="*/ 78 h 78"/>
                  <a:gd name="T42" fmla="*/ 69 w 69"/>
                  <a:gd name="T43" fmla="*/ 3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9" h="78">
                    <a:moveTo>
                      <a:pt x="69" y="33"/>
                    </a:moveTo>
                    <a:lnTo>
                      <a:pt x="69" y="33"/>
                    </a:lnTo>
                    <a:lnTo>
                      <a:pt x="67" y="26"/>
                    </a:lnTo>
                    <a:lnTo>
                      <a:pt x="66" y="21"/>
                    </a:lnTo>
                    <a:lnTo>
                      <a:pt x="62" y="15"/>
                    </a:lnTo>
                    <a:lnTo>
                      <a:pt x="58" y="10"/>
                    </a:lnTo>
                    <a:lnTo>
                      <a:pt x="54" y="6"/>
                    </a:lnTo>
                    <a:lnTo>
                      <a:pt x="48" y="2"/>
                    </a:lnTo>
                    <a:lnTo>
                      <a:pt x="41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1" y="2"/>
                    </a:lnTo>
                    <a:lnTo>
                      <a:pt x="15" y="6"/>
                    </a:lnTo>
                    <a:lnTo>
                      <a:pt x="10" y="10"/>
                    </a:lnTo>
                    <a:lnTo>
                      <a:pt x="6" y="15"/>
                    </a:lnTo>
                    <a:lnTo>
                      <a:pt x="3" y="21"/>
                    </a:lnTo>
                    <a:lnTo>
                      <a:pt x="0" y="26"/>
                    </a:lnTo>
                    <a:lnTo>
                      <a:pt x="0" y="33"/>
                    </a:lnTo>
                    <a:lnTo>
                      <a:pt x="0" y="78"/>
                    </a:lnTo>
                    <a:lnTo>
                      <a:pt x="69" y="78"/>
                    </a:lnTo>
                    <a:lnTo>
                      <a:pt x="6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" name="Freeform 125">
                <a:extLst>
                  <a:ext uri="{FF2B5EF4-FFF2-40B4-BE49-F238E27FC236}">
                    <a16:creationId xmlns:a16="http://schemas.microsoft.com/office/drawing/2014/main" id="{EEBCBDE1-0C5C-4533-AB07-505F0BFFC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4863" y="3087688"/>
                <a:ext cx="34925" cy="41275"/>
              </a:xfrm>
              <a:custGeom>
                <a:avLst/>
                <a:gdLst>
                  <a:gd name="T0" fmla="*/ 67 w 67"/>
                  <a:gd name="T1" fmla="*/ 33 h 78"/>
                  <a:gd name="T2" fmla="*/ 67 w 67"/>
                  <a:gd name="T3" fmla="*/ 33 h 78"/>
                  <a:gd name="T4" fmla="*/ 67 w 67"/>
                  <a:gd name="T5" fmla="*/ 26 h 78"/>
                  <a:gd name="T6" fmla="*/ 64 w 67"/>
                  <a:gd name="T7" fmla="*/ 21 h 78"/>
                  <a:gd name="T8" fmla="*/ 62 w 67"/>
                  <a:gd name="T9" fmla="*/ 15 h 78"/>
                  <a:gd name="T10" fmla="*/ 58 w 67"/>
                  <a:gd name="T11" fmla="*/ 10 h 78"/>
                  <a:gd name="T12" fmla="*/ 52 w 67"/>
                  <a:gd name="T13" fmla="*/ 6 h 78"/>
                  <a:gd name="T14" fmla="*/ 47 w 67"/>
                  <a:gd name="T15" fmla="*/ 2 h 78"/>
                  <a:gd name="T16" fmla="*/ 40 w 67"/>
                  <a:gd name="T17" fmla="*/ 0 h 78"/>
                  <a:gd name="T18" fmla="*/ 33 w 67"/>
                  <a:gd name="T19" fmla="*/ 0 h 78"/>
                  <a:gd name="T20" fmla="*/ 33 w 67"/>
                  <a:gd name="T21" fmla="*/ 0 h 78"/>
                  <a:gd name="T22" fmla="*/ 26 w 67"/>
                  <a:gd name="T23" fmla="*/ 0 h 78"/>
                  <a:gd name="T24" fmla="*/ 21 w 67"/>
                  <a:gd name="T25" fmla="*/ 2 h 78"/>
                  <a:gd name="T26" fmla="*/ 15 w 67"/>
                  <a:gd name="T27" fmla="*/ 6 h 78"/>
                  <a:gd name="T28" fmla="*/ 10 w 67"/>
                  <a:gd name="T29" fmla="*/ 10 h 78"/>
                  <a:gd name="T30" fmla="*/ 6 w 67"/>
                  <a:gd name="T31" fmla="*/ 15 h 78"/>
                  <a:gd name="T32" fmla="*/ 3 w 67"/>
                  <a:gd name="T33" fmla="*/ 21 h 78"/>
                  <a:gd name="T34" fmla="*/ 0 w 67"/>
                  <a:gd name="T35" fmla="*/ 26 h 78"/>
                  <a:gd name="T36" fmla="*/ 0 w 67"/>
                  <a:gd name="T37" fmla="*/ 33 h 78"/>
                  <a:gd name="T38" fmla="*/ 0 w 67"/>
                  <a:gd name="T39" fmla="*/ 78 h 78"/>
                  <a:gd name="T40" fmla="*/ 67 w 67"/>
                  <a:gd name="T41" fmla="*/ 78 h 78"/>
                  <a:gd name="T42" fmla="*/ 67 w 67"/>
                  <a:gd name="T43" fmla="*/ 3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" h="78">
                    <a:moveTo>
                      <a:pt x="67" y="33"/>
                    </a:moveTo>
                    <a:lnTo>
                      <a:pt x="67" y="33"/>
                    </a:lnTo>
                    <a:lnTo>
                      <a:pt x="67" y="26"/>
                    </a:lnTo>
                    <a:lnTo>
                      <a:pt x="64" y="21"/>
                    </a:lnTo>
                    <a:lnTo>
                      <a:pt x="62" y="15"/>
                    </a:lnTo>
                    <a:lnTo>
                      <a:pt x="58" y="10"/>
                    </a:lnTo>
                    <a:lnTo>
                      <a:pt x="52" y="6"/>
                    </a:lnTo>
                    <a:lnTo>
                      <a:pt x="47" y="2"/>
                    </a:lnTo>
                    <a:lnTo>
                      <a:pt x="40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6" y="0"/>
                    </a:lnTo>
                    <a:lnTo>
                      <a:pt x="21" y="2"/>
                    </a:lnTo>
                    <a:lnTo>
                      <a:pt x="15" y="6"/>
                    </a:lnTo>
                    <a:lnTo>
                      <a:pt x="10" y="10"/>
                    </a:lnTo>
                    <a:lnTo>
                      <a:pt x="6" y="15"/>
                    </a:lnTo>
                    <a:lnTo>
                      <a:pt x="3" y="21"/>
                    </a:lnTo>
                    <a:lnTo>
                      <a:pt x="0" y="26"/>
                    </a:lnTo>
                    <a:lnTo>
                      <a:pt x="0" y="33"/>
                    </a:lnTo>
                    <a:lnTo>
                      <a:pt x="0" y="78"/>
                    </a:lnTo>
                    <a:lnTo>
                      <a:pt x="67" y="78"/>
                    </a:lnTo>
                    <a:lnTo>
                      <a:pt x="67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7" name="Freeform 126">
                <a:extLst>
                  <a:ext uri="{FF2B5EF4-FFF2-40B4-BE49-F238E27FC236}">
                    <a16:creationId xmlns:a16="http://schemas.microsoft.com/office/drawing/2014/main" id="{D841366A-7E08-484A-8C0D-A0D5034F5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7250" y="3087688"/>
                <a:ext cx="36513" cy="41275"/>
              </a:xfrm>
              <a:custGeom>
                <a:avLst/>
                <a:gdLst>
                  <a:gd name="T0" fmla="*/ 68 w 68"/>
                  <a:gd name="T1" fmla="*/ 33 h 78"/>
                  <a:gd name="T2" fmla="*/ 68 w 68"/>
                  <a:gd name="T3" fmla="*/ 33 h 78"/>
                  <a:gd name="T4" fmla="*/ 68 w 68"/>
                  <a:gd name="T5" fmla="*/ 26 h 78"/>
                  <a:gd name="T6" fmla="*/ 66 w 68"/>
                  <a:gd name="T7" fmla="*/ 21 h 78"/>
                  <a:gd name="T8" fmla="*/ 63 w 68"/>
                  <a:gd name="T9" fmla="*/ 15 h 78"/>
                  <a:gd name="T10" fmla="*/ 59 w 68"/>
                  <a:gd name="T11" fmla="*/ 10 h 78"/>
                  <a:gd name="T12" fmla="*/ 53 w 68"/>
                  <a:gd name="T13" fmla="*/ 6 h 78"/>
                  <a:gd name="T14" fmla="*/ 48 w 68"/>
                  <a:gd name="T15" fmla="*/ 2 h 78"/>
                  <a:gd name="T16" fmla="*/ 41 w 68"/>
                  <a:gd name="T17" fmla="*/ 0 h 78"/>
                  <a:gd name="T18" fmla="*/ 34 w 68"/>
                  <a:gd name="T19" fmla="*/ 0 h 78"/>
                  <a:gd name="T20" fmla="*/ 34 w 68"/>
                  <a:gd name="T21" fmla="*/ 0 h 78"/>
                  <a:gd name="T22" fmla="*/ 27 w 68"/>
                  <a:gd name="T23" fmla="*/ 0 h 78"/>
                  <a:gd name="T24" fmla="*/ 20 w 68"/>
                  <a:gd name="T25" fmla="*/ 2 h 78"/>
                  <a:gd name="T26" fmla="*/ 15 w 68"/>
                  <a:gd name="T27" fmla="*/ 6 h 78"/>
                  <a:gd name="T28" fmla="*/ 11 w 68"/>
                  <a:gd name="T29" fmla="*/ 10 h 78"/>
                  <a:gd name="T30" fmla="*/ 5 w 68"/>
                  <a:gd name="T31" fmla="*/ 15 h 78"/>
                  <a:gd name="T32" fmla="*/ 3 w 68"/>
                  <a:gd name="T33" fmla="*/ 21 h 78"/>
                  <a:gd name="T34" fmla="*/ 1 w 68"/>
                  <a:gd name="T35" fmla="*/ 26 h 78"/>
                  <a:gd name="T36" fmla="*/ 0 w 68"/>
                  <a:gd name="T37" fmla="*/ 33 h 78"/>
                  <a:gd name="T38" fmla="*/ 0 w 68"/>
                  <a:gd name="T39" fmla="*/ 78 h 78"/>
                  <a:gd name="T40" fmla="*/ 68 w 68"/>
                  <a:gd name="T41" fmla="*/ 78 h 78"/>
                  <a:gd name="T42" fmla="*/ 68 w 68"/>
                  <a:gd name="T43" fmla="*/ 3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8">
                    <a:moveTo>
                      <a:pt x="68" y="33"/>
                    </a:moveTo>
                    <a:lnTo>
                      <a:pt x="68" y="33"/>
                    </a:lnTo>
                    <a:lnTo>
                      <a:pt x="68" y="26"/>
                    </a:lnTo>
                    <a:lnTo>
                      <a:pt x="66" y="21"/>
                    </a:lnTo>
                    <a:lnTo>
                      <a:pt x="63" y="15"/>
                    </a:lnTo>
                    <a:lnTo>
                      <a:pt x="59" y="10"/>
                    </a:lnTo>
                    <a:lnTo>
                      <a:pt x="53" y="6"/>
                    </a:lnTo>
                    <a:lnTo>
                      <a:pt x="48" y="2"/>
                    </a:lnTo>
                    <a:lnTo>
                      <a:pt x="41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7" y="0"/>
                    </a:lnTo>
                    <a:lnTo>
                      <a:pt x="20" y="2"/>
                    </a:lnTo>
                    <a:lnTo>
                      <a:pt x="15" y="6"/>
                    </a:lnTo>
                    <a:lnTo>
                      <a:pt x="11" y="10"/>
                    </a:lnTo>
                    <a:lnTo>
                      <a:pt x="5" y="15"/>
                    </a:lnTo>
                    <a:lnTo>
                      <a:pt x="3" y="21"/>
                    </a:lnTo>
                    <a:lnTo>
                      <a:pt x="1" y="26"/>
                    </a:lnTo>
                    <a:lnTo>
                      <a:pt x="0" y="33"/>
                    </a:lnTo>
                    <a:lnTo>
                      <a:pt x="0" y="78"/>
                    </a:lnTo>
                    <a:lnTo>
                      <a:pt x="68" y="78"/>
                    </a:lnTo>
                    <a:lnTo>
                      <a:pt x="68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8" name="Freeform 127">
                <a:extLst>
                  <a:ext uri="{FF2B5EF4-FFF2-40B4-BE49-F238E27FC236}">
                    <a16:creationId xmlns:a16="http://schemas.microsoft.com/office/drawing/2014/main" id="{46050DD1-6DE2-4151-AFDB-BE09ED947B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6913" y="3446463"/>
                <a:ext cx="36513" cy="41275"/>
              </a:xfrm>
              <a:custGeom>
                <a:avLst/>
                <a:gdLst>
                  <a:gd name="T0" fmla="*/ 0 w 69"/>
                  <a:gd name="T1" fmla="*/ 45 h 79"/>
                  <a:gd name="T2" fmla="*/ 0 w 69"/>
                  <a:gd name="T3" fmla="*/ 45 h 79"/>
                  <a:gd name="T4" fmla="*/ 2 w 69"/>
                  <a:gd name="T5" fmla="*/ 52 h 79"/>
                  <a:gd name="T6" fmla="*/ 3 w 69"/>
                  <a:gd name="T7" fmla="*/ 58 h 79"/>
                  <a:gd name="T8" fmla="*/ 7 w 69"/>
                  <a:gd name="T9" fmla="*/ 64 h 79"/>
                  <a:gd name="T10" fmla="*/ 11 w 69"/>
                  <a:gd name="T11" fmla="*/ 69 h 79"/>
                  <a:gd name="T12" fmla="*/ 15 w 69"/>
                  <a:gd name="T13" fmla="*/ 73 h 79"/>
                  <a:gd name="T14" fmla="*/ 21 w 69"/>
                  <a:gd name="T15" fmla="*/ 77 h 79"/>
                  <a:gd name="T16" fmla="*/ 28 w 69"/>
                  <a:gd name="T17" fmla="*/ 78 h 79"/>
                  <a:gd name="T18" fmla="*/ 34 w 69"/>
                  <a:gd name="T19" fmla="*/ 79 h 79"/>
                  <a:gd name="T20" fmla="*/ 34 w 69"/>
                  <a:gd name="T21" fmla="*/ 79 h 79"/>
                  <a:gd name="T22" fmla="*/ 41 w 69"/>
                  <a:gd name="T23" fmla="*/ 78 h 79"/>
                  <a:gd name="T24" fmla="*/ 48 w 69"/>
                  <a:gd name="T25" fmla="*/ 77 h 79"/>
                  <a:gd name="T26" fmla="*/ 54 w 69"/>
                  <a:gd name="T27" fmla="*/ 73 h 79"/>
                  <a:gd name="T28" fmla="*/ 59 w 69"/>
                  <a:gd name="T29" fmla="*/ 69 h 79"/>
                  <a:gd name="T30" fmla="*/ 63 w 69"/>
                  <a:gd name="T31" fmla="*/ 64 h 79"/>
                  <a:gd name="T32" fmla="*/ 66 w 69"/>
                  <a:gd name="T33" fmla="*/ 58 h 79"/>
                  <a:gd name="T34" fmla="*/ 69 w 69"/>
                  <a:gd name="T35" fmla="*/ 52 h 79"/>
                  <a:gd name="T36" fmla="*/ 69 w 69"/>
                  <a:gd name="T37" fmla="*/ 45 h 79"/>
                  <a:gd name="T38" fmla="*/ 69 w 69"/>
                  <a:gd name="T39" fmla="*/ 0 h 79"/>
                  <a:gd name="T40" fmla="*/ 0 w 69"/>
                  <a:gd name="T41" fmla="*/ 0 h 79"/>
                  <a:gd name="T42" fmla="*/ 0 w 69"/>
                  <a:gd name="T43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9" h="79">
                    <a:moveTo>
                      <a:pt x="0" y="45"/>
                    </a:moveTo>
                    <a:lnTo>
                      <a:pt x="0" y="45"/>
                    </a:lnTo>
                    <a:lnTo>
                      <a:pt x="2" y="52"/>
                    </a:lnTo>
                    <a:lnTo>
                      <a:pt x="3" y="58"/>
                    </a:lnTo>
                    <a:lnTo>
                      <a:pt x="7" y="64"/>
                    </a:lnTo>
                    <a:lnTo>
                      <a:pt x="11" y="69"/>
                    </a:lnTo>
                    <a:lnTo>
                      <a:pt x="15" y="73"/>
                    </a:lnTo>
                    <a:lnTo>
                      <a:pt x="21" y="77"/>
                    </a:lnTo>
                    <a:lnTo>
                      <a:pt x="28" y="78"/>
                    </a:lnTo>
                    <a:lnTo>
                      <a:pt x="34" y="79"/>
                    </a:lnTo>
                    <a:lnTo>
                      <a:pt x="34" y="79"/>
                    </a:lnTo>
                    <a:lnTo>
                      <a:pt x="41" y="78"/>
                    </a:lnTo>
                    <a:lnTo>
                      <a:pt x="48" y="77"/>
                    </a:lnTo>
                    <a:lnTo>
                      <a:pt x="54" y="73"/>
                    </a:lnTo>
                    <a:lnTo>
                      <a:pt x="59" y="69"/>
                    </a:lnTo>
                    <a:lnTo>
                      <a:pt x="63" y="64"/>
                    </a:lnTo>
                    <a:lnTo>
                      <a:pt x="66" y="58"/>
                    </a:lnTo>
                    <a:lnTo>
                      <a:pt x="69" y="52"/>
                    </a:lnTo>
                    <a:lnTo>
                      <a:pt x="69" y="45"/>
                    </a:lnTo>
                    <a:lnTo>
                      <a:pt x="69" y="0"/>
                    </a:lnTo>
                    <a:lnTo>
                      <a:pt x="0" y="0"/>
                    </a:lnTo>
                    <a:lnTo>
                      <a:pt x="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9" name="Freeform 128">
                <a:extLst>
                  <a:ext uri="{FF2B5EF4-FFF2-40B4-BE49-F238E27FC236}">
                    <a16:creationId xmlns:a16="http://schemas.microsoft.com/office/drawing/2014/main" id="{69E80879-0641-40C5-B302-2733C1FA89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888" y="3446463"/>
                <a:ext cx="36513" cy="41275"/>
              </a:xfrm>
              <a:custGeom>
                <a:avLst/>
                <a:gdLst>
                  <a:gd name="T0" fmla="*/ 0 w 69"/>
                  <a:gd name="T1" fmla="*/ 45 h 79"/>
                  <a:gd name="T2" fmla="*/ 0 w 69"/>
                  <a:gd name="T3" fmla="*/ 45 h 79"/>
                  <a:gd name="T4" fmla="*/ 0 w 69"/>
                  <a:gd name="T5" fmla="*/ 52 h 79"/>
                  <a:gd name="T6" fmla="*/ 3 w 69"/>
                  <a:gd name="T7" fmla="*/ 58 h 79"/>
                  <a:gd name="T8" fmla="*/ 6 w 69"/>
                  <a:gd name="T9" fmla="*/ 64 h 79"/>
                  <a:gd name="T10" fmla="*/ 10 w 69"/>
                  <a:gd name="T11" fmla="*/ 69 h 79"/>
                  <a:gd name="T12" fmla="*/ 15 w 69"/>
                  <a:gd name="T13" fmla="*/ 73 h 79"/>
                  <a:gd name="T14" fmla="*/ 21 w 69"/>
                  <a:gd name="T15" fmla="*/ 77 h 79"/>
                  <a:gd name="T16" fmla="*/ 28 w 69"/>
                  <a:gd name="T17" fmla="*/ 78 h 79"/>
                  <a:gd name="T18" fmla="*/ 34 w 69"/>
                  <a:gd name="T19" fmla="*/ 79 h 79"/>
                  <a:gd name="T20" fmla="*/ 34 w 69"/>
                  <a:gd name="T21" fmla="*/ 79 h 79"/>
                  <a:gd name="T22" fmla="*/ 41 w 69"/>
                  <a:gd name="T23" fmla="*/ 78 h 79"/>
                  <a:gd name="T24" fmla="*/ 48 w 69"/>
                  <a:gd name="T25" fmla="*/ 77 h 79"/>
                  <a:gd name="T26" fmla="*/ 54 w 69"/>
                  <a:gd name="T27" fmla="*/ 73 h 79"/>
                  <a:gd name="T28" fmla="*/ 58 w 69"/>
                  <a:gd name="T29" fmla="*/ 69 h 79"/>
                  <a:gd name="T30" fmla="*/ 62 w 69"/>
                  <a:gd name="T31" fmla="*/ 64 h 79"/>
                  <a:gd name="T32" fmla="*/ 66 w 69"/>
                  <a:gd name="T33" fmla="*/ 58 h 79"/>
                  <a:gd name="T34" fmla="*/ 67 w 69"/>
                  <a:gd name="T35" fmla="*/ 52 h 79"/>
                  <a:gd name="T36" fmla="*/ 69 w 69"/>
                  <a:gd name="T37" fmla="*/ 45 h 79"/>
                  <a:gd name="T38" fmla="*/ 69 w 69"/>
                  <a:gd name="T39" fmla="*/ 0 h 79"/>
                  <a:gd name="T40" fmla="*/ 0 w 69"/>
                  <a:gd name="T41" fmla="*/ 0 h 79"/>
                  <a:gd name="T42" fmla="*/ 0 w 69"/>
                  <a:gd name="T43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9" h="79">
                    <a:moveTo>
                      <a:pt x="0" y="45"/>
                    </a:moveTo>
                    <a:lnTo>
                      <a:pt x="0" y="45"/>
                    </a:lnTo>
                    <a:lnTo>
                      <a:pt x="0" y="52"/>
                    </a:lnTo>
                    <a:lnTo>
                      <a:pt x="3" y="58"/>
                    </a:lnTo>
                    <a:lnTo>
                      <a:pt x="6" y="64"/>
                    </a:lnTo>
                    <a:lnTo>
                      <a:pt x="10" y="69"/>
                    </a:lnTo>
                    <a:lnTo>
                      <a:pt x="15" y="73"/>
                    </a:lnTo>
                    <a:lnTo>
                      <a:pt x="21" y="77"/>
                    </a:lnTo>
                    <a:lnTo>
                      <a:pt x="28" y="78"/>
                    </a:lnTo>
                    <a:lnTo>
                      <a:pt x="34" y="79"/>
                    </a:lnTo>
                    <a:lnTo>
                      <a:pt x="34" y="79"/>
                    </a:lnTo>
                    <a:lnTo>
                      <a:pt x="41" y="78"/>
                    </a:lnTo>
                    <a:lnTo>
                      <a:pt x="48" y="77"/>
                    </a:lnTo>
                    <a:lnTo>
                      <a:pt x="54" y="73"/>
                    </a:lnTo>
                    <a:lnTo>
                      <a:pt x="58" y="69"/>
                    </a:lnTo>
                    <a:lnTo>
                      <a:pt x="62" y="64"/>
                    </a:lnTo>
                    <a:lnTo>
                      <a:pt x="66" y="58"/>
                    </a:lnTo>
                    <a:lnTo>
                      <a:pt x="67" y="52"/>
                    </a:lnTo>
                    <a:lnTo>
                      <a:pt x="69" y="45"/>
                    </a:lnTo>
                    <a:lnTo>
                      <a:pt x="69" y="0"/>
                    </a:lnTo>
                    <a:lnTo>
                      <a:pt x="0" y="0"/>
                    </a:lnTo>
                    <a:lnTo>
                      <a:pt x="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0" name="Freeform 129">
                <a:extLst>
                  <a:ext uri="{FF2B5EF4-FFF2-40B4-BE49-F238E27FC236}">
                    <a16:creationId xmlns:a16="http://schemas.microsoft.com/office/drawing/2014/main" id="{5D657CC6-543B-4624-9A8C-4E57354FF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4863" y="3446463"/>
                <a:ext cx="34925" cy="41275"/>
              </a:xfrm>
              <a:custGeom>
                <a:avLst/>
                <a:gdLst>
                  <a:gd name="T0" fmla="*/ 0 w 67"/>
                  <a:gd name="T1" fmla="*/ 45 h 79"/>
                  <a:gd name="T2" fmla="*/ 0 w 67"/>
                  <a:gd name="T3" fmla="*/ 45 h 79"/>
                  <a:gd name="T4" fmla="*/ 0 w 67"/>
                  <a:gd name="T5" fmla="*/ 52 h 79"/>
                  <a:gd name="T6" fmla="*/ 3 w 67"/>
                  <a:gd name="T7" fmla="*/ 58 h 79"/>
                  <a:gd name="T8" fmla="*/ 6 w 67"/>
                  <a:gd name="T9" fmla="*/ 64 h 79"/>
                  <a:gd name="T10" fmla="*/ 10 w 67"/>
                  <a:gd name="T11" fmla="*/ 69 h 79"/>
                  <a:gd name="T12" fmla="*/ 15 w 67"/>
                  <a:gd name="T13" fmla="*/ 73 h 79"/>
                  <a:gd name="T14" fmla="*/ 21 w 67"/>
                  <a:gd name="T15" fmla="*/ 77 h 79"/>
                  <a:gd name="T16" fmla="*/ 26 w 67"/>
                  <a:gd name="T17" fmla="*/ 78 h 79"/>
                  <a:gd name="T18" fmla="*/ 33 w 67"/>
                  <a:gd name="T19" fmla="*/ 79 h 79"/>
                  <a:gd name="T20" fmla="*/ 33 w 67"/>
                  <a:gd name="T21" fmla="*/ 79 h 79"/>
                  <a:gd name="T22" fmla="*/ 40 w 67"/>
                  <a:gd name="T23" fmla="*/ 78 h 79"/>
                  <a:gd name="T24" fmla="*/ 47 w 67"/>
                  <a:gd name="T25" fmla="*/ 77 h 79"/>
                  <a:gd name="T26" fmla="*/ 52 w 67"/>
                  <a:gd name="T27" fmla="*/ 73 h 79"/>
                  <a:gd name="T28" fmla="*/ 58 w 67"/>
                  <a:gd name="T29" fmla="*/ 69 h 79"/>
                  <a:gd name="T30" fmla="*/ 62 w 67"/>
                  <a:gd name="T31" fmla="*/ 64 h 79"/>
                  <a:gd name="T32" fmla="*/ 64 w 67"/>
                  <a:gd name="T33" fmla="*/ 58 h 79"/>
                  <a:gd name="T34" fmla="*/ 67 w 67"/>
                  <a:gd name="T35" fmla="*/ 52 h 79"/>
                  <a:gd name="T36" fmla="*/ 67 w 67"/>
                  <a:gd name="T37" fmla="*/ 45 h 79"/>
                  <a:gd name="T38" fmla="*/ 67 w 67"/>
                  <a:gd name="T39" fmla="*/ 0 h 79"/>
                  <a:gd name="T40" fmla="*/ 0 w 67"/>
                  <a:gd name="T41" fmla="*/ 0 h 79"/>
                  <a:gd name="T42" fmla="*/ 0 w 67"/>
                  <a:gd name="T43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" h="79">
                    <a:moveTo>
                      <a:pt x="0" y="45"/>
                    </a:moveTo>
                    <a:lnTo>
                      <a:pt x="0" y="45"/>
                    </a:lnTo>
                    <a:lnTo>
                      <a:pt x="0" y="52"/>
                    </a:lnTo>
                    <a:lnTo>
                      <a:pt x="3" y="58"/>
                    </a:lnTo>
                    <a:lnTo>
                      <a:pt x="6" y="64"/>
                    </a:lnTo>
                    <a:lnTo>
                      <a:pt x="10" y="69"/>
                    </a:lnTo>
                    <a:lnTo>
                      <a:pt x="15" y="73"/>
                    </a:lnTo>
                    <a:lnTo>
                      <a:pt x="21" y="77"/>
                    </a:lnTo>
                    <a:lnTo>
                      <a:pt x="26" y="78"/>
                    </a:lnTo>
                    <a:lnTo>
                      <a:pt x="33" y="79"/>
                    </a:lnTo>
                    <a:lnTo>
                      <a:pt x="33" y="79"/>
                    </a:lnTo>
                    <a:lnTo>
                      <a:pt x="40" y="78"/>
                    </a:lnTo>
                    <a:lnTo>
                      <a:pt x="47" y="77"/>
                    </a:lnTo>
                    <a:lnTo>
                      <a:pt x="52" y="73"/>
                    </a:lnTo>
                    <a:lnTo>
                      <a:pt x="58" y="69"/>
                    </a:lnTo>
                    <a:lnTo>
                      <a:pt x="62" y="64"/>
                    </a:lnTo>
                    <a:lnTo>
                      <a:pt x="64" y="58"/>
                    </a:lnTo>
                    <a:lnTo>
                      <a:pt x="67" y="52"/>
                    </a:lnTo>
                    <a:lnTo>
                      <a:pt x="67" y="45"/>
                    </a:lnTo>
                    <a:lnTo>
                      <a:pt x="67" y="0"/>
                    </a:lnTo>
                    <a:lnTo>
                      <a:pt x="0" y="0"/>
                    </a:lnTo>
                    <a:lnTo>
                      <a:pt x="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1" name="Freeform 130">
                <a:extLst>
                  <a:ext uri="{FF2B5EF4-FFF2-40B4-BE49-F238E27FC236}">
                    <a16:creationId xmlns:a16="http://schemas.microsoft.com/office/drawing/2014/main" id="{4D5B8B3F-0EEC-4E60-B60E-507302ABD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7250" y="3446463"/>
                <a:ext cx="36513" cy="41275"/>
              </a:xfrm>
              <a:custGeom>
                <a:avLst/>
                <a:gdLst>
                  <a:gd name="T0" fmla="*/ 0 w 68"/>
                  <a:gd name="T1" fmla="*/ 45 h 79"/>
                  <a:gd name="T2" fmla="*/ 0 w 68"/>
                  <a:gd name="T3" fmla="*/ 45 h 79"/>
                  <a:gd name="T4" fmla="*/ 1 w 68"/>
                  <a:gd name="T5" fmla="*/ 52 h 79"/>
                  <a:gd name="T6" fmla="*/ 3 w 68"/>
                  <a:gd name="T7" fmla="*/ 58 h 79"/>
                  <a:gd name="T8" fmla="*/ 5 w 68"/>
                  <a:gd name="T9" fmla="*/ 64 h 79"/>
                  <a:gd name="T10" fmla="*/ 11 w 68"/>
                  <a:gd name="T11" fmla="*/ 69 h 79"/>
                  <a:gd name="T12" fmla="*/ 15 w 68"/>
                  <a:gd name="T13" fmla="*/ 73 h 79"/>
                  <a:gd name="T14" fmla="*/ 20 w 68"/>
                  <a:gd name="T15" fmla="*/ 77 h 79"/>
                  <a:gd name="T16" fmla="*/ 27 w 68"/>
                  <a:gd name="T17" fmla="*/ 78 h 79"/>
                  <a:gd name="T18" fmla="*/ 34 w 68"/>
                  <a:gd name="T19" fmla="*/ 79 h 79"/>
                  <a:gd name="T20" fmla="*/ 34 w 68"/>
                  <a:gd name="T21" fmla="*/ 79 h 79"/>
                  <a:gd name="T22" fmla="*/ 41 w 68"/>
                  <a:gd name="T23" fmla="*/ 78 h 79"/>
                  <a:gd name="T24" fmla="*/ 48 w 68"/>
                  <a:gd name="T25" fmla="*/ 77 h 79"/>
                  <a:gd name="T26" fmla="*/ 53 w 68"/>
                  <a:gd name="T27" fmla="*/ 73 h 79"/>
                  <a:gd name="T28" fmla="*/ 59 w 68"/>
                  <a:gd name="T29" fmla="*/ 69 h 79"/>
                  <a:gd name="T30" fmla="*/ 63 w 68"/>
                  <a:gd name="T31" fmla="*/ 64 h 79"/>
                  <a:gd name="T32" fmla="*/ 66 w 68"/>
                  <a:gd name="T33" fmla="*/ 58 h 79"/>
                  <a:gd name="T34" fmla="*/ 68 w 68"/>
                  <a:gd name="T35" fmla="*/ 52 h 79"/>
                  <a:gd name="T36" fmla="*/ 68 w 68"/>
                  <a:gd name="T37" fmla="*/ 45 h 79"/>
                  <a:gd name="T38" fmla="*/ 68 w 68"/>
                  <a:gd name="T39" fmla="*/ 0 h 79"/>
                  <a:gd name="T40" fmla="*/ 0 w 68"/>
                  <a:gd name="T41" fmla="*/ 0 h 79"/>
                  <a:gd name="T42" fmla="*/ 0 w 68"/>
                  <a:gd name="T43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9">
                    <a:moveTo>
                      <a:pt x="0" y="45"/>
                    </a:moveTo>
                    <a:lnTo>
                      <a:pt x="0" y="45"/>
                    </a:lnTo>
                    <a:lnTo>
                      <a:pt x="1" y="52"/>
                    </a:lnTo>
                    <a:lnTo>
                      <a:pt x="3" y="58"/>
                    </a:lnTo>
                    <a:lnTo>
                      <a:pt x="5" y="64"/>
                    </a:lnTo>
                    <a:lnTo>
                      <a:pt x="11" y="69"/>
                    </a:lnTo>
                    <a:lnTo>
                      <a:pt x="15" y="73"/>
                    </a:lnTo>
                    <a:lnTo>
                      <a:pt x="20" y="77"/>
                    </a:lnTo>
                    <a:lnTo>
                      <a:pt x="27" y="78"/>
                    </a:lnTo>
                    <a:lnTo>
                      <a:pt x="34" y="79"/>
                    </a:lnTo>
                    <a:lnTo>
                      <a:pt x="34" y="79"/>
                    </a:lnTo>
                    <a:lnTo>
                      <a:pt x="41" y="78"/>
                    </a:lnTo>
                    <a:lnTo>
                      <a:pt x="48" y="77"/>
                    </a:lnTo>
                    <a:lnTo>
                      <a:pt x="53" y="73"/>
                    </a:lnTo>
                    <a:lnTo>
                      <a:pt x="59" y="69"/>
                    </a:lnTo>
                    <a:lnTo>
                      <a:pt x="63" y="64"/>
                    </a:lnTo>
                    <a:lnTo>
                      <a:pt x="66" y="58"/>
                    </a:lnTo>
                    <a:lnTo>
                      <a:pt x="68" y="52"/>
                    </a:lnTo>
                    <a:lnTo>
                      <a:pt x="68" y="45"/>
                    </a:lnTo>
                    <a:lnTo>
                      <a:pt x="68" y="0"/>
                    </a:lnTo>
                    <a:lnTo>
                      <a:pt x="0" y="0"/>
                    </a:lnTo>
                    <a:lnTo>
                      <a:pt x="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2" name="Freeform 131">
                <a:extLst>
                  <a:ext uri="{FF2B5EF4-FFF2-40B4-BE49-F238E27FC236}">
                    <a16:creationId xmlns:a16="http://schemas.microsoft.com/office/drawing/2014/main" id="{A95CB6F8-27F0-4649-A1CD-AE64B2658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4088" y="3189288"/>
                <a:ext cx="41275" cy="36512"/>
              </a:xfrm>
              <a:custGeom>
                <a:avLst/>
                <a:gdLst>
                  <a:gd name="T0" fmla="*/ 79 w 79"/>
                  <a:gd name="T1" fmla="*/ 34 h 68"/>
                  <a:gd name="T2" fmla="*/ 79 w 79"/>
                  <a:gd name="T3" fmla="*/ 34 h 68"/>
                  <a:gd name="T4" fmla="*/ 78 w 79"/>
                  <a:gd name="T5" fmla="*/ 27 h 68"/>
                  <a:gd name="T6" fmla="*/ 76 w 79"/>
                  <a:gd name="T7" fmla="*/ 20 h 68"/>
                  <a:gd name="T8" fmla="*/ 72 w 79"/>
                  <a:gd name="T9" fmla="*/ 15 h 68"/>
                  <a:gd name="T10" fmla="*/ 68 w 79"/>
                  <a:gd name="T11" fmla="*/ 9 h 68"/>
                  <a:gd name="T12" fmla="*/ 64 w 79"/>
                  <a:gd name="T13" fmla="*/ 5 h 68"/>
                  <a:gd name="T14" fmla="*/ 57 w 79"/>
                  <a:gd name="T15" fmla="*/ 3 h 68"/>
                  <a:gd name="T16" fmla="*/ 52 w 79"/>
                  <a:gd name="T17" fmla="*/ 1 h 68"/>
                  <a:gd name="T18" fmla="*/ 45 w 79"/>
                  <a:gd name="T19" fmla="*/ 0 h 68"/>
                  <a:gd name="T20" fmla="*/ 0 w 79"/>
                  <a:gd name="T21" fmla="*/ 0 h 68"/>
                  <a:gd name="T22" fmla="*/ 0 w 79"/>
                  <a:gd name="T23" fmla="*/ 68 h 68"/>
                  <a:gd name="T24" fmla="*/ 45 w 79"/>
                  <a:gd name="T25" fmla="*/ 68 h 68"/>
                  <a:gd name="T26" fmla="*/ 45 w 79"/>
                  <a:gd name="T27" fmla="*/ 68 h 68"/>
                  <a:gd name="T28" fmla="*/ 52 w 79"/>
                  <a:gd name="T29" fmla="*/ 67 h 68"/>
                  <a:gd name="T30" fmla="*/ 57 w 79"/>
                  <a:gd name="T31" fmla="*/ 65 h 68"/>
                  <a:gd name="T32" fmla="*/ 64 w 79"/>
                  <a:gd name="T33" fmla="*/ 63 h 68"/>
                  <a:gd name="T34" fmla="*/ 68 w 79"/>
                  <a:gd name="T35" fmla="*/ 58 h 68"/>
                  <a:gd name="T36" fmla="*/ 72 w 79"/>
                  <a:gd name="T37" fmla="*/ 53 h 68"/>
                  <a:gd name="T38" fmla="*/ 76 w 79"/>
                  <a:gd name="T39" fmla="*/ 48 h 68"/>
                  <a:gd name="T40" fmla="*/ 78 w 79"/>
                  <a:gd name="T41" fmla="*/ 41 h 68"/>
                  <a:gd name="T42" fmla="*/ 79 w 79"/>
                  <a:gd name="T43" fmla="*/ 34 h 68"/>
                  <a:gd name="T44" fmla="*/ 79 w 79"/>
                  <a:gd name="T45" fmla="*/ 3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9" h="68">
                    <a:moveTo>
                      <a:pt x="79" y="34"/>
                    </a:moveTo>
                    <a:lnTo>
                      <a:pt x="79" y="34"/>
                    </a:lnTo>
                    <a:lnTo>
                      <a:pt x="78" y="27"/>
                    </a:lnTo>
                    <a:lnTo>
                      <a:pt x="76" y="20"/>
                    </a:lnTo>
                    <a:lnTo>
                      <a:pt x="72" y="15"/>
                    </a:lnTo>
                    <a:lnTo>
                      <a:pt x="68" y="9"/>
                    </a:lnTo>
                    <a:lnTo>
                      <a:pt x="64" y="5"/>
                    </a:lnTo>
                    <a:lnTo>
                      <a:pt x="57" y="3"/>
                    </a:lnTo>
                    <a:lnTo>
                      <a:pt x="52" y="1"/>
                    </a:lnTo>
                    <a:lnTo>
                      <a:pt x="45" y="0"/>
                    </a:lnTo>
                    <a:lnTo>
                      <a:pt x="0" y="0"/>
                    </a:lnTo>
                    <a:lnTo>
                      <a:pt x="0" y="68"/>
                    </a:lnTo>
                    <a:lnTo>
                      <a:pt x="45" y="68"/>
                    </a:lnTo>
                    <a:lnTo>
                      <a:pt x="45" y="68"/>
                    </a:lnTo>
                    <a:lnTo>
                      <a:pt x="52" y="67"/>
                    </a:lnTo>
                    <a:lnTo>
                      <a:pt x="57" y="65"/>
                    </a:lnTo>
                    <a:lnTo>
                      <a:pt x="64" y="63"/>
                    </a:lnTo>
                    <a:lnTo>
                      <a:pt x="68" y="58"/>
                    </a:lnTo>
                    <a:lnTo>
                      <a:pt x="72" y="53"/>
                    </a:lnTo>
                    <a:lnTo>
                      <a:pt x="76" y="48"/>
                    </a:lnTo>
                    <a:lnTo>
                      <a:pt x="78" y="41"/>
                    </a:lnTo>
                    <a:lnTo>
                      <a:pt x="79" y="34"/>
                    </a:lnTo>
                    <a:lnTo>
                      <a:pt x="79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3" name="Freeform 132">
                <a:extLst>
                  <a:ext uri="{FF2B5EF4-FFF2-40B4-BE49-F238E27FC236}">
                    <a16:creationId xmlns:a16="http://schemas.microsoft.com/office/drawing/2014/main" id="{B7F9061B-EAB5-460D-BBB4-A03D05D7B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4088" y="3243263"/>
                <a:ext cx="41275" cy="36512"/>
              </a:xfrm>
              <a:custGeom>
                <a:avLst/>
                <a:gdLst>
                  <a:gd name="T0" fmla="*/ 45 w 79"/>
                  <a:gd name="T1" fmla="*/ 0 h 68"/>
                  <a:gd name="T2" fmla="*/ 0 w 79"/>
                  <a:gd name="T3" fmla="*/ 0 h 68"/>
                  <a:gd name="T4" fmla="*/ 0 w 79"/>
                  <a:gd name="T5" fmla="*/ 68 h 68"/>
                  <a:gd name="T6" fmla="*/ 45 w 79"/>
                  <a:gd name="T7" fmla="*/ 68 h 68"/>
                  <a:gd name="T8" fmla="*/ 45 w 79"/>
                  <a:gd name="T9" fmla="*/ 68 h 68"/>
                  <a:gd name="T10" fmla="*/ 52 w 79"/>
                  <a:gd name="T11" fmla="*/ 67 h 68"/>
                  <a:gd name="T12" fmla="*/ 57 w 79"/>
                  <a:gd name="T13" fmla="*/ 65 h 68"/>
                  <a:gd name="T14" fmla="*/ 64 w 79"/>
                  <a:gd name="T15" fmla="*/ 61 h 68"/>
                  <a:gd name="T16" fmla="*/ 68 w 79"/>
                  <a:gd name="T17" fmla="*/ 57 h 68"/>
                  <a:gd name="T18" fmla="*/ 72 w 79"/>
                  <a:gd name="T19" fmla="*/ 53 h 68"/>
                  <a:gd name="T20" fmla="*/ 76 w 79"/>
                  <a:gd name="T21" fmla="*/ 46 h 68"/>
                  <a:gd name="T22" fmla="*/ 78 w 79"/>
                  <a:gd name="T23" fmla="*/ 41 h 68"/>
                  <a:gd name="T24" fmla="*/ 79 w 79"/>
                  <a:gd name="T25" fmla="*/ 34 h 68"/>
                  <a:gd name="T26" fmla="*/ 79 w 79"/>
                  <a:gd name="T27" fmla="*/ 34 h 68"/>
                  <a:gd name="T28" fmla="*/ 78 w 79"/>
                  <a:gd name="T29" fmla="*/ 27 h 68"/>
                  <a:gd name="T30" fmla="*/ 76 w 79"/>
                  <a:gd name="T31" fmla="*/ 20 h 68"/>
                  <a:gd name="T32" fmla="*/ 72 w 79"/>
                  <a:gd name="T33" fmla="*/ 15 h 68"/>
                  <a:gd name="T34" fmla="*/ 68 w 79"/>
                  <a:gd name="T35" fmla="*/ 9 h 68"/>
                  <a:gd name="T36" fmla="*/ 64 w 79"/>
                  <a:gd name="T37" fmla="*/ 5 h 68"/>
                  <a:gd name="T38" fmla="*/ 57 w 79"/>
                  <a:gd name="T39" fmla="*/ 3 h 68"/>
                  <a:gd name="T40" fmla="*/ 52 w 79"/>
                  <a:gd name="T41" fmla="*/ 0 h 68"/>
                  <a:gd name="T42" fmla="*/ 45 w 79"/>
                  <a:gd name="T43" fmla="*/ 0 h 68"/>
                  <a:gd name="T44" fmla="*/ 45 w 79"/>
                  <a:gd name="T4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9" h="68">
                    <a:moveTo>
                      <a:pt x="45" y="0"/>
                    </a:moveTo>
                    <a:lnTo>
                      <a:pt x="0" y="0"/>
                    </a:lnTo>
                    <a:lnTo>
                      <a:pt x="0" y="68"/>
                    </a:lnTo>
                    <a:lnTo>
                      <a:pt x="45" y="68"/>
                    </a:lnTo>
                    <a:lnTo>
                      <a:pt x="45" y="68"/>
                    </a:lnTo>
                    <a:lnTo>
                      <a:pt x="52" y="67"/>
                    </a:lnTo>
                    <a:lnTo>
                      <a:pt x="57" y="65"/>
                    </a:lnTo>
                    <a:lnTo>
                      <a:pt x="64" y="61"/>
                    </a:lnTo>
                    <a:lnTo>
                      <a:pt x="68" y="57"/>
                    </a:lnTo>
                    <a:lnTo>
                      <a:pt x="72" y="53"/>
                    </a:lnTo>
                    <a:lnTo>
                      <a:pt x="76" y="46"/>
                    </a:lnTo>
                    <a:lnTo>
                      <a:pt x="78" y="41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8" y="27"/>
                    </a:lnTo>
                    <a:lnTo>
                      <a:pt x="76" y="20"/>
                    </a:lnTo>
                    <a:lnTo>
                      <a:pt x="72" y="15"/>
                    </a:lnTo>
                    <a:lnTo>
                      <a:pt x="68" y="9"/>
                    </a:lnTo>
                    <a:lnTo>
                      <a:pt x="64" y="5"/>
                    </a:lnTo>
                    <a:lnTo>
                      <a:pt x="57" y="3"/>
                    </a:lnTo>
                    <a:lnTo>
                      <a:pt x="52" y="0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" name="Freeform 133">
                <a:extLst>
                  <a:ext uri="{FF2B5EF4-FFF2-40B4-BE49-F238E27FC236}">
                    <a16:creationId xmlns:a16="http://schemas.microsoft.com/office/drawing/2014/main" id="{35A3F903-57E9-4D7F-9425-3CE8FF95B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4088" y="3297238"/>
                <a:ext cx="41275" cy="34925"/>
              </a:xfrm>
              <a:custGeom>
                <a:avLst/>
                <a:gdLst>
                  <a:gd name="T0" fmla="*/ 45 w 79"/>
                  <a:gd name="T1" fmla="*/ 0 h 67"/>
                  <a:gd name="T2" fmla="*/ 0 w 79"/>
                  <a:gd name="T3" fmla="*/ 0 h 67"/>
                  <a:gd name="T4" fmla="*/ 0 w 79"/>
                  <a:gd name="T5" fmla="*/ 67 h 67"/>
                  <a:gd name="T6" fmla="*/ 45 w 79"/>
                  <a:gd name="T7" fmla="*/ 67 h 67"/>
                  <a:gd name="T8" fmla="*/ 45 w 79"/>
                  <a:gd name="T9" fmla="*/ 67 h 67"/>
                  <a:gd name="T10" fmla="*/ 52 w 79"/>
                  <a:gd name="T11" fmla="*/ 67 h 67"/>
                  <a:gd name="T12" fmla="*/ 57 w 79"/>
                  <a:gd name="T13" fmla="*/ 64 h 67"/>
                  <a:gd name="T14" fmla="*/ 64 w 79"/>
                  <a:gd name="T15" fmla="*/ 61 h 67"/>
                  <a:gd name="T16" fmla="*/ 68 w 79"/>
                  <a:gd name="T17" fmla="*/ 57 h 67"/>
                  <a:gd name="T18" fmla="*/ 72 w 79"/>
                  <a:gd name="T19" fmla="*/ 52 h 67"/>
                  <a:gd name="T20" fmla="*/ 76 w 79"/>
                  <a:gd name="T21" fmla="*/ 46 h 67"/>
                  <a:gd name="T22" fmla="*/ 78 w 79"/>
                  <a:gd name="T23" fmla="*/ 39 h 67"/>
                  <a:gd name="T24" fmla="*/ 79 w 79"/>
                  <a:gd name="T25" fmla="*/ 33 h 67"/>
                  <a:gd name="T26" fmla="*/ 79 w 79"/>
                  <a:gd name="T27" fmla="*/ 33 h 67"/>
                  <a:gd name="T28" fmla="*/ 78 w 79"/>
                  <a:gd name="T29" fmla="*/ 26 h 67"/>
                  <a:gd name="T30" fmla="*/ 76 w 79"/>
                  <a:gd name="T31" fmla="*/ 20 h 67"/>
                  <a:gd name="T32" fmla="*/ 72 w 79"/>
                  <a:gd name="T33" fmla="*/ 13 h 67"/>
                  <a:gd name="T34" fmla="*/ 68 w 79"/>
                  <a:gd name="T35" fmla="*/ 9 h 67"/>
                  <a:gd name="T36" fmla="*/ 64 w 79"/>
                  <a:gd name="T37" fmla="*/ 5 h 67"/>
                  <a:gd name="T38" fmla="*/ 57 w 79"/>
                  <a:gd name="T39" fmla="*/ 1 h 67"/>
                  <a:gd name="T40" fmla="*/ 52 w 79"/>
                  <a:gd name="T41" fmla="*/ 0 h 67"/>
                  <a:gd name="T42" fmla="*/ 45 w 79"/>
                  <a:gd name="T43" fmla="*/ 0 h 67"/>
                  <a:gd name="T44" fmla="*/ 45 w 79"/>
                  <a:gd name="T4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9" h="67">
                    <a:moveTo>
                      <a:pt x="45" y="0"/>
                    </a:moveTo>
                    <a:lnTo>
                      <a:pt x="0" y="0"/>
                    </a:lnTo>
                    <a:lnTo>
                      <a:pt x="0" y="67"/>
                    </a:lnTo>
                    <a:lnTo>
                      <a:pt x="45" y="67"/>
                    </a:lnTo>
                    <a:lnTo>
                      <a:pt x="45" y="67"/>
                    </a:lnTo>
                    <a:lnTo>
                      <a:pt x="52" y="67"/>
                    </a:lnTo>
                    <a:lnTo>
                      <a:pt x="57" y="64"/>
                    </a:lnTo>
                    <a:lnTo>
                      <a:pt x="64" y="61"/>
                    </a:lnTo>
                    <a:lnTo>
                      <a:pt x="68" y="57"/>
                    </a:lnTo>
                    <a:lnTo>
                      <a:pt x="72" y="52"/>
                    </a:lnTo>
                    <a:lnTo>
                      <a:pt x="76" y="46"/>
                    </a:lnTo>
                    <a:lnTo>
                      <a:pt x="78" y="39"/>
                    </a:lnTo>
                    <a:lnTo>
                      <a:pt x="79" y="33"/>
                    </a:lnTo>
                    <a:lnTo>
                      <a:pt x="79" y="33"/>
                    </a:lnTo>
                    <a:lnTo>
                      <a:pt x="78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8" y="9"/>
                    </a:lnTo>
                    <a:lnTo>
                      <a:pt x="64" y="5"/>
                    </a:lnTo>
                    <a:lnTo>
                      <a:pt x="57" y="1"/>
                    </a:lnTo>
                    <a:lnTo>
                      <a:pt x="52" y="0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" name="Freeform 134">
                <a:extLst>
                  <a:ext uri="{FF2B5EF4-FFF2-40B4-BE49-F238E27FC236}">
                    <a16:creationId xmlns:a16="http://schemas.microsoft.com/office/drawing/2014/main" id="{EC5F683C-31CB-4582-A839-0D7060602A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4088" y="3349625"/>
                <a:ext cx="41275" cy="36512"/>
              </a:xfrm>
              <a:custGeom>
                <a:avLst/>
                <a:gdLst>
                  <a:gd name="T0" fmla="*/ 45 w 79"/>
                  <a:gd name="T1" fmla="*/ 0 h 69"/>
                  <a:gd name="T2" fmla="*/ 0 w 79"/>
                  <a:gd name="T3" fmla="*/ 0 h 69"/>
                  <a:gd name="T4" fmla="*/ 0 w 79"/>
                  <a:gd name="T5" fmla="*/ 69 h 69"/>
                  <a:gd name="T6" fmla="*/ 45 w 79"/>
                  <a:gd name="T7" fmla="*/ 69 h 69"/>
                  <a:gd name="T8" fmla="*/ 45 w 79"/>
                  <a:gd name="T9" fmla="*/ 69 h 69"/>
                  <a:gd name="T10" fmla="*/ 52 w 79"/>
                  <a:gd name="T11" fmla="*/ 67 h 69"/>
                  <a:gd name="T12" fmla="*/ 57 w 79"/>
                  <a:gd name="T13" fmla="*/ 66 h 69"/>
                  <a:gd name="T14" fmla="*/ 64 w 79"/>
                  <a:gd name="T15" fmla="*/ 63 h 69"/>
                  <a:gd name="T16" fmla="*/ 68 w 79"/>
                  <a:gd name="T17" fmla="*/ 59 h 69"/>
                  <a:gd name="T18" fmla="*/ 72 w 79"/>
                  <a:gd name="T19" fmla="*/ 54 h 69"/>
                  <a:gd name="T20" fmla="*/ 76 w 79"/>
                  <a:gd name="T21" fmla="*/ 48 h 69"/>
                  <a:gd name="T22" fmla="*/ 78 w 79"/>
                  <a:gd name="T23" fmla="*/ 41 h 69"/>
                  <a:gd name="T24" fmla="*/ 79 w 79"/>
                  <a:gd name="T25" fmla="*/ 35 h 69"/>
                  <a:gd name="T26" fmla="*/ 79 w 79"/>
                  <a:gd name="T27" fmla="*/ 35 h 69"/>
                  <a:gd name="T28" fmla="*/ 78 w 79"/>
                  <a:gd name="T29" fmla="*/ 28 h 69"/>
                  <a:gd name="T30" fmla="*/ 76 w 79"/>
                  <a:gd name="T31" fmla="*/ 21 h 69"/>
                  <a:gd name="T32" fmla="*/ 72 w 79"/>
                  <a:gd name="T33" fmla="*/ 15 h 69"/>
                  <a:gd name="T34" fmla="*/ 68 w 79"/>
                  <a:gd name="T35" fmla="*/ 10 h 69"/>
                  <a:gd name="T36" fmla="*/ 64 w 79"/>
                  <a:gd name="T37" fmla="*/ 6 h 69"/>
                  <a:gd name="T38" fmla="*/ 57 w 79"/>
                  <a:gd name="T39" fmla="*/ 3 h 69"/>
                  <a:gd name="T40" fmla="*/ 52 w 79"/>
                  <a:gd name="T41" fmla="*/ 2 h 69"/>
                  <a:gd name="T42" fmla="*/ 45 w 79"/>
                  <a:gd name="T43" fmla="*/ 0 h 69"/>
                  <a:gd name="T44" fmla="*/ 45 w 79"/>
                  <a:gd name="T4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9" h="69">
                    <a:moveTo>
                      <a:pt x="45" y="0"/>
                    </a:moveTo>
                    <a:lnTo>
                      <a:pt x="0" y="0"/>
                    </a:lnTo>
                    <a:lnTo>
                      <a:pt x="0" y="69"/>
                    </a:lnTo>
                    <a:lnTo>
                      <a:pt x="45" y="69"/>
                    </a:lnTo>
                    <a:lnTo>
                      <a:pt x="45" y="69"/>
                    </a:lnTo>
                    <a:lnTo>
                      <a:pt x="52" y="67"/>
                    </a:lnTo>
                    <a:lnTo>
                      <a:pt x="57" y="66"/>
                    </a:lnTo>
                    <a:lnTo>
                      <a:pt x="64" y="63"/>
                    </a:lnTo>
                    <a:lnTo>
                      <a:pt x="68" y="59"/>
                    </a:lnTo>
                    <a:lnTo>
                      <a:pt x="72" y="54"/>
                    </a:lnTo>
                    <a:lnTo>
                      <a:pt x="76" y="48"/>
                    </a:lnTo>
                    <a:lnTo>
                      <a:pt x="78" y="41"/>
                    </a:lnTo>
                    <a:lnTo>
                      <a:pt x="79" y="35"/>
                    </a:lnTo>
                    <a:lnTo>
                      <a:pt x="79" y="35"/>
                    </a:lnTo>
                    <a:lnTo>
                      <a:pt x="78" y="28"/>
                    </a:lnTo>
                    <a:lnTo>
                      <a:pt x="76" y="21"/>
                    </a:lnTo>
                    <a:lnTo>
                      <a:pt x="72" y="15"/>
                    </a:lnTo>
                    <a:lnTo>
                      <a:pt x="68" y="10"/>
                    </a:lnTo>
                    <a:lnTo>
                      <a:pt x="64" y="6"/>
                    </a:lnTo>
                    <a:lnTo>
                      <a:pt x="57" y="3"/>
                    </a:lnTo>
                    <a:lnTo>
                      <a:pt x="52" y="2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6" name="Freeform 135">
                <a:extLst>
                  <a:ext uri="{FF2B5EF4-FFF2-40B4-BE49-F238E27FC236}">
                    <a16:creationId xmlns:a16="http://schemas.microsoft.com/office/drawing/2014/main" id="{B5EAE646-BF79-45CD-88B3-06520F9B8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3189288"/>
                <a:ext cx="41275" cy="36512"/>
              </a:xfrm>
              <a:custGeom>
                <a:avLst/>
                <a:gdLst>
                  <a:gd name="T0" fmla="*/ 0 w 78"/>
                  <a:gd name="T1" fmla="*/ 34 h 68"/>
                  <a:gd name="T2" fmla="*/ 0 w 78"/>
                  <a:gd name="T3" fmla="*/ 34 h 68"/>
                  <a:gd name="T4" fmla="*/ 0 w 78"/>
                  <a:gd name="T5" fmla="*/ 41 h 68"/>
                  <a:gd name="T6" fmla="*/ 3 w 78"/>
                  <a:gd name="T7" fmla="*/ 48 h 68"/>
                  <a:gd name="T8" fmla="*/ 5 w 78"/>
                  <a:gd name="T9" fmla="*/ 53 h 68"/>
                  <a:gd name="T10" fmla="*/ 9 w 78"/>
                  <a:gd name="T11" fmla="*/ 58 h 68"/>
                  <a:gd name="T12" fmla="*/ 15 w 78"/>
                  <a:gd name="T13" fmla="*/ 63 h 68"/>
                  <a:gd name="T14" fmla="*/ 20 w 78"/>
                  <a:gd name="T15" fmla="*/ 65 h 68"/>
                  <a:gd name="T16" fmla="*/ 26 w 78"/>
                  <a:gd name="T17" fmla="*/ 67 h 68"/>
                  <a:gd name="T18" fmla="*/ 33 w 78"/>
                  <a:gd name="T19" fmla="*/ 68 h 68"/>
                  <a:gd name="T20" fmla="*/ 78 w 78"/>
                  <a:gd name="T21" fmla="*/ 68 h 68"/>
                  <a:gd name="T22" fmla="*/ 78 w 78"/>
                  <a:gd name="T23" fmla="*/ 0 h 68"/>
                  <a:gd name="T24" fmla="*/ 33 w 78"/>
                  <a:gd name="T25" fmla="*/ 0 h 68"/>
                  <a:gd name="T26" fmla="*/ 33 w 78"/>
                  <a:gd name="T27" fmla="*/ 0 h 68"/>
                  <a:gd name="T28" fmla="*/ 26 w 78"/>
                  <a:gd name="T29" fmla="*/ 1 h 68"/>
                  <a:gd name="T30" fmla="*/ 20 w 78"/>
                  <a:gd name="T31" fmla="*/ 3 h 68"/>
                  <a:gd name="T32" fmla="*/ 15 w 78"/>
                  <a:gd name="T33" fmla="*/ 5 h 68"/>
                  <a:gd name="T34" fmla="*/ 9 w 78"/>
                  <a:gd name="T35" fmla="*/ 9 h 68"/>
                  <a:gd name="T36" fmla="*/ 5 w 78"/>
                  <a:gd name="T37" fmla="*/ 15 h 68"/>
                  <a:gd name="T38" fmla="*/ 3 w 78"/>
                  <a:gd name="T39" fmla="*/ 20 h 68"/>
                  <a:gd name="T40" fmla="*/ 0 w 78"/>
                  <a:gd name="T41" fmla="*/ 27 h 68"/>
                  <a:gd name="T42" fmla="*/ 0 w 78"/>
                  <a:gd name="T43" fmla="*/ 34 h 68"/>
                  <a:gd name="T44" fmla="*/ 0 w 78"/>
                  <a:gd name="T45" fmla="*/ 3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8" h="68">
                    <a:moveTo>
                      <a:pt x="0" y="34"/>
                    </a:moveTo>
                    <a:lnTo>
                      <a:pt x="0" y="34"/>
                    </a:lnTo>
                    <a:lnTo>
                      <a:pt x="0" y="41"/>
                    </a:lnTo>
                    <a:lnTo>
                      <a:pt x="3" y="48"/>
                    </a:lnTo>
                    <a:lnTo>
                      <a:pt x="5" y="53"/>
                    </a:lnTo>
                    <a:lnTo>
                      <a:pt x="9" y="58"/>
                    </a:lnTo>
                    <a:lnTo>
                      <a:pt x="15" y="63"/>
                    </a:lnTo>
                    <a:lnTo>
                      <a:pt x="20" y="65"/>
                    </a:lnTo>
                    <a:lnTo>
                      <a:pt x="26" y="67"/>
                    </a:lnTo>
                    <a:lnTo>
                      <a:pt x="33" y="68"/>
                    </a:lnTo>
                    <a:lnTo>
                      <a:pt x="78" y="68"/>
                    </a:lnTo>
                    <a:lnTo>
                      <a:pt x="78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6" y="1"/>
                    </a:lnTo>
                    <a:lnTo>
                      <a:pt x="20" y="3"/>
                    </a:lnTo>
                    <a:lnTo>
                      <a:pt x="15" y="5"/>
                    </a:lnTo>
                    <a:lnTo>
                      <a:pt x="9" y="9"/>
                    </a:lnTo>
                    <a:lnTo>
                      <a:pt x="5" y="15"/>
                    </a:lnTo>
                    <a:lnTo>
                      <a:pt x="3" y="20"/>
                    </a:lnTo>
                    <a:lnTo>
                      <a:pt x="0" y="27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7" name="Freeform 136">
                <a:extLst>
                  <a:ext uri="{FF2B5EF4-FFF2-40B4-BE49-F238E27FC236}">
                    <a16:creationId xmlns:a16="http://schemas.microsoft.com/office/drawing/2014/main" id="{1C59BAD6-A762-4132-8236-3745AB193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3243263"/>
                <a:ext cx="41275" cy="36512"/>
              </a:xfrm>
              <a:custGeom>
                <a:avLst/>
                <a:gdLst>
                  <a:gd name="T0" fmla="*/ 0 w 78"/>
                  <a:gd name="T1" fmla="*/ 34 h 68"/>
                  <a:gd name="T2" fmla="*/ 0 w 78"/>
                  <a:gd name="T3" fmla="*/ 34 h 68"/>
                  <a:gd name="T4" fmla="*/ 0 w 78"/>
                  <a:gd name="T5" fmla="*/ 41 h 68"/>
                  <a:gd name="T6" fmla="*/ 3 w 78"/>
                  <a:gd name="T7" fmla="*/ 46 h 68"/>
                  <a:gd name="T8" fmla="*/ 5 w 78"/>
                  <a:gd name="T9" fmla="*/ 53 h 68"/>
                  <a:gd name="T10" fmla="*/ 9 w 78"/>
                  <a:gd name="T11" fmla="*/ 57 h 68"/>
                  <a:gd name="T12" fmla="*/ 15 w 78"/>
                  <a:gd name="T13" fmla="*/ 61 h 68"/>
                  <a:gd name="T14" fmla="*/ 20 w 78"/>
                  <a:gd name="T15" fmla="*/ 65 h 68"/>
                  <a:gd name="T16" fmla="*/ 26 w 78"/>
                  <a:gd name="T17" fmla="*/ 67 h 68"/>
                  <a:gd name="T18" fmla="*/ 33 w 78"/>
                  <a:gd name="T19" fmla="*/ 68 h 68"/>
                  <a:gd name="T20" fmla="*/ 78 w 78"/>
                  <a:gd name="T21" fmla="*/ 68 h 68"/>
                  <a:gd name="T22" fmla="*/ 78 w 78"/>
                  <a:gd name="T23" fmla="*/ 0 h 68"/>
                  <a:gd name="T24" fmla="*/ 33 w 78"/>
                  <a:gd name="T25" fmla="*/ 0 h 68"/>
                  <a:gd name="T26" fmla="*/ 33 w 78"/>
                  <a:gd name="T27" fmla="*/ 0 h 68"/>
                  <a:gd name="T28" fmla="*/ 26 w 78"/>
                  <a:gd name="T29" fmla="*/ 0 h 68"/>
                  <a:gd name="T30" fmla="*/ 20 w 78"/>
                  <a:gd name="T31" fmla="*/ 3 h 68"/>
                  <a:gd name="T32" fmla="*/ 15 w 78"/>
                  <a:gd name="T33" fmla="*/ 5 h 68"/>
                  <a:gd name="T34" fmla="*/ 9 w 78"/>
                  <a:gd name="T35" fmla="*/ 9 h 68"/>
                  <a:gd name="T36" fmla="*/ 5 w 78"/>
                  <a:gd name="T37" fmla="*/ 15 h 68"/>
                  <a:gd name="T38" fmla="*/ 3 w 78"/>
                  <a:gd name="T39" fmla="*/ 20 h 68"/>
                  <a:gd name="T40" fmla="*/ 0 w 78"/>
                  <a:gd name="T41" fmla="*/ 27 h 68"/>
                  <a:gd name="T42" fmla="*/ 0 w 78"/>
                  <a:gd name="T43" fmla="*/ 34 h 68"/>
                  <a:gd name="T44" fmla="*/ 0 w 78"/>
                  <a:gd name="T45" fmla="*/ 3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8" h="68">
                    <a:moveTo>
                      <a:pt x="0" y="34"/>
                    </a:moveTo>
                    <a:lnTo>
                      <a:pt x="0" y="34"/>
                    </a:lnTo>
                    <a:lnTo>
                      <a:pt x="0" y="41"/>
                    </a:lnTo>
                    <a:lnTo>
                      <a:pt x="3" y="46"/>
                    </a:lnTo>
                    <a:lnTo>
                      <a:pt x="5" y="53"/>
                    </a:lnTo>
                    <a:lnTo>
                      <a:pt x="9" y="57"/>
                    </a:lnTo>
                    <a:lnTo>
                      <a:pt x="15" y="61"/>
                    </a:lnTo>
                    <a:lnTo>
                      <a:pt x="20" y="65"/>
                    </a:lnTo>
                    <a:lnTo>
                      <a:pt x="26" y="67"/>
                    </a:lnTo>
                    <a:lnTo>
                      <a:pt x="33" y="68"/>
                    </a:lnTo>
                    <a:lnTo>
                      <a:pt x="78" y="68"/>
                    </a:lnTo>
                    <a:lnTo>
                      <a:pt x="78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6" y="0"/>
                    </a:lnTo>
                    <a:lnTo>
                      <a:pt x="20" y="3"/>
                    </a:lnTo>
                    <a:lnTo>
                      <a:pt x="15" y="5"/>
                    </a:lnTo>
                    <a:lnTo>
                      <a:pt x="9" y="9"/>
                    </a:lnTo>
                    <a:lnTo>
                      <a:pt x="5" y="15"/>
                    </a:lnTo>
                    <a:lnTo>
                      <a:pt x="3" y="20"/>
                    </a:lnTo>
                    <a:lnTo>
                      <a:pt x="0" y="27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8" name="Freeform 137">
                <a:extLst>
                  <a:ext uri="{FF2B5EF4-FFF2-40B4-BE49-F238E27FC236}">
                    <a16:creationId xmlns:a16="http://schemas.microsoft.com/office/drawing/2014/main" id="{43F7E1E2-3982-4138-99D3-B78214BD30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3297238"/>
                <a:ext cx="41275" cy="34925"/>
              </a:xfrm>
              <a:custGeom>
                <a:avLst/>
                <a:gdLst>
                  <a:gd name="T0" fmla="*/ 0 w 78"/>
                  <a:gd name="T1" fmla="*/ 33 h 67"/>
                  <a:gd name="T2" fmla="*/ 0 w 78"/>
                  <a:gd name="T3" fmla="*/ 33 h 67"/>
                  <a:gd name="T4" fmla="*/ 0 w 78"/>
                  <a:gd name="T5" fmla="*/ 39 h 67"/>
                  <a:gd name="T6" fmla="*/ 3 w 78"/>
                  <a:gd name="T7" fmla="*/ 46 h 67"/>
                  <a:gd name="T8" fmla="*/ 5 w 78"/>
                  <a:gd name="T9" fmla="*/ 52 h 67"/>
                  <a:gd name="T10" fmla="*/ 9 w 78"/>
                  <a:gd name="T11" fmla="*/ 57 h 67"/>
                  <a:gd name="T12" fmla="*/ 15 w 78"/>
                  <a:gd name="T13" fmla="*/ 61 h 67"/>
                  <a:gd name="T14" fmla="*/ 20 w 78"/>
                  <a:gd name="T15" fmla="*/ 64 h 67"/>
                  <a:gd name="T16" fmla="*/ 26 w 78"/>
                  <a:gd name="T17" fmla="*/ 67 h 67"/>
                  <a:gd name="T18" fmla="*/ 33 w 78"/>
                  <a:gd name="T19" fmla="*/ 67 h 67"/>
                  <a:gd name="T20" fmla="*/ 78 w 78"/>
                  <a:gd name="T21" fmla="*/ 67 h 67"/>
                  <a:gd name="T22" fmla="*/ 78 w 78"/>
                  <a:gd name="T23" fmla="*/ 0 h 67"/>
                  <a:gd name="T24" fmla="*/ 33 w 78"/>
                  <a:gd name="T25" fmla="*/ 0 h 67"/>
                  <a:gd name="T26" fmla="*/ 33 w 78"/>
                  <a:gd name="T27" fmla="*/ 0 h 67"/>
                  <a:gd name="T28" fmla="*/ 26 w 78"/>
                  <a:gd name="T29" fmla="*/ 0 h 67"/>
                  <a:gd name="T30" fmla="*/ 20 w 78"/>
                  <a:gd name="T31" fmla="*/ 1 h 67"/>
                  <a:gd name="T32" fmla="*/ 15 w 78"/>
                  <a:gd name="T33" fmla="*/ 5 h 67"/>
                  <a:gd name="T34" fmla="*/ 9 w 78"/>
                  <a:gd name="T35" fmla="*/ 9 h 67"/>
                  <a:gd name="T36" fmla="*/ 5 w 78"/>
                  <a:gd name="T37" fmla="*/ 13 h 67"/>
                  <a:gd name="T38" fmla="*/ 3 w 78"/>
                  <a:gd name="T39" fmla="*/ 20 h 67"/>
                  <a:gd name="T40" fmla="*/ 0 w 78"/>
                  <a:gd name="T41" fmla="*/ 26 h 67"/>
                  <a:gd name="T42" fmla="*/ 0 w 78"/>
                  <a:gd name="T43" fmla="*/ 33 h 67"/>
                  <a:gd name="T44" fmla="*/ 0 w 78"/>
                  <a:gd name="T45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8" h="67">
                    <a:moveTo>
                      <a:pt x="0" y="33"/>
                    </a:moveTo>
                    <a:lnTo>
                      <a:pt x="0" y="33"/>
                    </a:lnTo>
                    <a:lnTo>
                      <a:pt x="0" y="39"/>
                    </a:lnTo>
                    <a:lnTo>
                      <a:pt x="3" y="46"/>
                    </a:lnTo>
                    <a:lnTo>
                      <a:pt x="5" y="52"/>
                    </a:lnTo>
                    <a:lnTo>
                      <a:pt x="9" y="57"/>
                    </a:lnTo>
                    <a:lnTo>
                      <a:pt x="15" y="61"/>
                    </a:lnTo>
                    <a:lnTo>
                      <a:pt x="20" y="64"/>
                    </a:lnTo>
                    <a:lnTo>
                      <a:pt x="26" y="67"/>
                    </a:lnTo>
                    <a:lnTo>
                      <a:pt x="33" y="67"/>
                    </a:lnTo>
                    <a:lnTo>
                      <a:pt x="78" y="67"/>
                    </a:lnTo>
                    <a:lnTo>
                      <a:pt x="78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6" y="0"/>
                    </a:lnTo>
                    <a:lnTo>
                      <a:pt x="20" y="1"/>
                    </a:lnTo>
                    <a:lnTo>
                      <a:pt x="15" y="5"/>
                    </a:lnTo>
                    <a:lnTo>
                      <a:pt x="9" y="9"/>
                    </a:lnTo>
                    <a:lnTo>
                      <a:pt x="5" y="13"/>
                    </a:lnTo>
                    <a:lnTo>
                      <a:pt x="3" y="20"/>
                    </a:lnTo>
                    <a:lnTo>
                      <a:pt x="0" y="26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9" name="Freeform 138">
                <a:extLst>
                  <a:ext uri="{FF2B5EF4-FFF2-40B4-BE49-F238E27FC236}">
                    <a16:creationId xmlns:a16="http://schemas.microsoft.com/office/drawing/2014/main" id="{AEDF67F3-0B57-46BF-92E8-9BFABBBB8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3349625"/>
                <a:ext cx="41275" cy="36512"/>
              </a:xfrm>
              <a:custGeom>
                <a:avLst/>
                <a:gdLst>
                  <a:gd name="T0" fmla="*/ 0 w 78"/>
                  <a:gd name="T1" fmla="*/ 35 h 69"/>
                  <a:gd name="T2" fmla="*/ 0 w 78"/>
                  <a:gd name="T3" fmla="*/ 35 h 69"/>
                  <a:gd name="T4" fmla="*/ 0 w 78"/>
                  <a:gd name="T5" fmla="*/ 41 h 69"/>
                  <a:gd name="T6" fmla="*/ 3 w 78"/>
                  <a:gd name="T7" fmla="*/ 48 h 69"/>
                  <a:gd name="T8" fmla="*/ 5 w 78"/>
                  <a:gd name="T9" fmla="*/ 54 h 69"/>
                  <a:gd name="T10" fmla="*/ 9 w 78"/>
                  <a:gd name="T11" fmla="*/ 59 h 69"/>
                  <a:gd name="T12" fmla="*/ 15 w 78"/>
                  <a:gd name="T13" fmla="*/ 63 h 69"/>
                  <a:gd name="T14" fmla="*/ 20 w 78"/>
                  <a:gd name="T15" fmla="*/ 66 h 69"/>
                  <a:gd name="T16" fmla="*/ 26 w 78"/>
                  <a:gd name="T17" fmla="*/ 67 h 69"/>
                  <a:gd name="T18" fmla="*/ 33 w 78"/>
                  <a:gd name="T19" fmla="*/ 69 h 69"/>
                  <a:gd name="T20" fmla="*/ 78 w 78"/>
                  <a:gd name="T21" fmla="*/ 69 h 69"/>
                  <a:gd name="T22" fmla="*/ 78 w 78"/>
                  <a:gd name="T23" fmla="*/ 0 h 69"/>
                  <a:gd name="T24" fmla="*/ 33 w 78"/>
                  <a:gd name="T25" fmla="*/ 0 h 69"/>
                  <a:gd name="T26" fmla="*/ 33 w 78"/>
                  <a:gd name="T27" fmla="*/ 0 h 69"/>
                  <a:gd name="T28" fmla="*/ 26 w 78"/>
                  <a:gd name="T29" fmla="*/ 2 h 69"/>
                  <a:gd name="T30" fmla="*/ 20 w 78"/>
                  <a:gd name="T31" fmla="*/ 3 h 69"/>
                  <a:gd name="T32" fmla="*/ 15 w 78"/>
                  <a:gd name="T33" fmla="*/ 6 h 69"/>
                  <a:gd name="T34" fmla="*/ 9 w 78"/>
                  <a:gd name="T35" fmla="*/ 10 h 69"/>
                  <a:gd name="T36" fmla="*/ 5 w 78"/>
                  <a:gd name="T37" fmla="*/ 15 h 69"/>
                  <a:gd name="T38" fmla="*/ 3 w 78"/>
                  <a:gd name="T39" fmla="*/ 21 h 69"/>
                  <a:gd name="T40" fmla="*/ 0 w 78"/>
                  <a:gd name="T41" fmla="*/ 28 h 69"/>
                  <a:gd name="T42" fmla="*/ 0 w 78"/>
                  <a:gd name="T43" fmla="*/ 35 h 69"/>
                  <a:gd name="T44" fmla="*/ 0 w 78"/>
                  <a:gd name="T45" fmla="*/ 3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8" h="69">
                    <a:moveTo>
                      <a:pt x="0" y="35"/>
                    </a:moveTo>
                    <a:lnTo>
                      <a:pt x="0" y="35"/>
                    </a:lnTo>
                    <a:lnTo>
                      <a:pt x="0" y="41"/>
                    </a:lnTo>
                    <a:lnTo>
                      <a:pt x="3" y="48"/>
                    </a:lnTo>
                    <a:lnTo>
                      <a:pt x="5" y="54"/>
                    </a:lnTo>
                    <a:lnTo>
                      <a:pt x="9" y="59"/>
                    </a:lnTo>
                    <a:lnTo>
                      <a:pt x="15" y="63"/>
                    </a:lnTo>
                    <a:lnTo>
                      <a:pt x="20" y="66"/>
                    </a:lnTo>
                    <a:lnTo>
                      <a:pt x="26" y="67"/>
                    </a:lnTo>
                    <a:lnTo>
                      <a:pt x="33" y="69"/>
                    </a:lnTo>
                    <a:lnTo>
                      <a:pt x="78" y="69"/>
                    </a:lnTo>
                    <a:lnTo>
                      <a:pt x="78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6" y="2"/>
                    </a:lnTo>
                    <a:lnTo>
                      <a:pt x="20" y="3"/>
                    </a:lnTo>
                    <a:lnTo>
                      <a:pt x="15" y="6"/>
                    </a:lnTo>
                    <a:lnTo>
                      <a:pt x="9" y="10"/>
                    </a:lnTo>
                    <a:lnTo>
                      <a:pt x="5" y="15"/>
                    </a:lnTo>
                    <a:lnTo>
                      <a:pt x="3" y="21"/>
                    </a:lnTo>
                    <a:lnTo>
                      <a:pt x="0" y="2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0" name="Freeform 139">
                <a:extLst>
                  <a:ext uri="{FF2B5EF4-FFF2-40B4-BE49-F238E27FC236}">
                    <a16:creationId xmlns:a16="http://schemas.microsoft.com/office/drawing/2014/main" id="{934637AF-D84D-47CB-8139-0C66F3DD2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0400" y="3152775"/>
                <a:ext cx="269875" cy="269875"/>
              </a:xfrm>
              <a:custGeom>
                <a:avLst/>
                <a:gdLst>
                  <a:gd name="T0" fmla="*/ 439 w 509"/>
                  <a:gd name="T1" fmla="*/ 0 h 509"/>
                  <a:gd name="T2" fmla="*/ 338 w 509"/>
                  <a:gd name="T3" fmla="*/ 0 h 509"/>
                  <a:gd name="T4" fmla="*/ 239 w 509"/>
                  <a:gd name="T5" fmla="*/ 0 h 509"/>
                  <a:gd name="T6" fmla="*/ 138 w 509"/>
                  <a:gd name="T7" fmla="*/ 0 h 509"/>
                  <a:gd name="T8" fmla="*/ 46 w 509"/>
                  <a:gd name="T9" fmla="*/ 0 h 509"/>
                  <a:gd name="T10" fmla="*/ 37 w 509"/>
                  <a:gd name="T11" fmla="*/ 2 h 509"/>
                  <a:gd name="T12" fmla="*/ 20 w 509"/>
                  <a:gd name="T13" fmla="*/ 8 h 509"/>
                  <a:gd name="T14" fmla="*/ 8 w 509"/>
                  <a:gd name="T15" fmla="*/ 21 h 509"/>
                  <a:gd name="T16" fmla="*/ 1 w 509"/>
                  <a:gd name="T17" fmla="*/ 37 h 509"/>
                  <a:gd name="T18" fmla="*/ 0 w 509"/>
                  <a:gd name="T19" fmla="*/ 70 h 509"/>
                  <a:gd name="T20" fmla="*/ 0 w 509"/>
                  <a:gd name="T21" fmla="*/ 171 h 509"/>
                  <a:gd name="T22" fmla="*/ 0 w 509"/>
                  <a:gd name="T23" fmla="*/ 272 h 509"/>
                  <a:gd name="T24" fmla="*/ 0 w 509"/>
                  <a:gd name="T25" fmla="*/ 371 h 509"/>
                  <a:gd name="T26" fmla="*/ 0 w 509"/>
                  <a:gd name="T27" fmla="*/ 464 h 509"/>
                  <a:gd name="T28" fmla="*/ 1 w 509"/>
                  <a:gd name="T29" fmla="*/ 472 h 509"/>
                  <a:gd name="T30" fmla="*/ 8 w 509"/>
                  <a:gd name="T31" fmla="*/ 489 h 509"/>
                  <a:gd name="T32" fmla="*/ 20 w 509"/>
                  <a:gd name="T33" fmla="*/ 501 h 509"/>
                  <a:gd name="T34" fmla="*/ 37 w 509"/>
                  <a:gd name="T35" fmla="*/ 508 h 509"/>
                  <a:gd name="T36" fmla="*/ 69 w 509"/>
                  <a:gd name="T37" fmla="*/ 509 h 509"/>
                  <a:gd name="T38" fmla="*/ 170 w 509"/>
                  <a:gd name="T39" fmla="*/ 509 h 509"/>
                  <a:gd name="T40" fmla="*/ 271 w 509"/>
                  <a:gd name="T41" fmla="*/ 509 h 509"/>
                  <a:gd name="T42" fmla="*/ 371 w 509"/>
                  <a:gd name="T43" fmla="*/ 509 h 509"/>
                  <a:gd name="T44" fmla="*/ 464 w 509"/>
                  <a:gd name="T45" fmla="*/ 509 h 509"/>
                  <a:gd name="T46" fmla="*/ 472 w 509"/>
                  <a:gd name="T47" fmla="*/ 508 h 509"/>
                  <a:gd name="T48" fmla="*/ 488 w 509"/>
                  <a:gd name="T49" fmla="*/ 501 h 509"/>
                  <a:gd name="T50" fmla="*/ 501 w 509"/>
                  <a:gd name="T51" fmla="*/ 489 h 509"/>
                  <a:gd name="T52" fmla="*/ 508 w 509"/>
                  <a:gd name="T53" fmla="*/ 472 h 509"/>
                  <a:gd name="T54" fmla="*/ 509 w 509"/>
                  <a:gd name="T55" fmla="*/ 440 h 509"/>
                  <a:gd name="T56" fmla="*/ 509 w 509"/>
                  <a:gd name="T57" fmla="*/ 339 h 509"/>
                  <a:gd name="T58" fmla="*/ 509 w 509"/>
                  <a:gd name="T59" fmla="*/ 239 h 509"/>
                  <a:gd name="T60" fmla="*/ 509 w 509"/>
                  <a:gd name="T61" fmla="*/ 138 h 509"/>
                  <a:gd name="T62" fmla="*/ 509 w 509"/>
                  <a:gd name="T63" fmla="*/ 45 h 509"/>
                  <a:gd name="T64" fmla="*/ 508 w 509"/>
                  <a:gd name="T65" fmla="*/ 37 h 509"/>
                  <a:gd name="T66" fmla="*/ 501 w 509"/>
                  <a:gd name="T67" fmla="*/ 21 h 509"/>
                  <a:gd name="T68" fmla="*/ 488 w 509"/>
                  <a:gd name="T69" fmla="*/ 8 h 509"/>
                  <a:gd name="T70" fmla="*/ 472 w 509"/>
                  <a:gd name="T71" fmla="*/ 2 h 509"/>
                  <a:gd name="T72" fmla="*/ 464 w 509"/>
                  <a:gd name="T73" fmla="*/ 0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9" h="509">
                    <a:moveTo>
                      <a:pt x="464" y="0"/>
                    </a:moveTo>
                    <a:lnTo>
                      <a:pt x="439" y="0"/>
                    </a:lnTo>
                    <a:lnTo>
                      <a:pt x="371" y="0"/>
                    </a:lnTo>
                    <a:lnTo>
                      <a:pt x="338" y="0"/>
                    </a:lnTo>
                    <a:lnTo>
                      <a:pt x="271" y="0"/>
                    </a:lnTo>
                    <a:lnTo>
                      <a:pt x="239" y="0"/>
                    </a:lnTo>
                    <a:lnTo>
                      <a:pt x="170" y="0"/>
                    </a:lnTo>
                    <a:lnTo>
                      <a:pt x="138" y="0"/>
                    </a:lnTo>
                    <a:lnTo>
                      <a:pt x="69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37" y="2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3" y="14"/>
                    </a:lnTo>
                    <a:lnTo>
                      <a:pt x="8" y="21"/>
                    </a:lnTo>
                    <a:lnTo>
                      <a:pt x="4" y="29"/>
                    </a:lnTo>
                    <a:lnTo>
                      <a:pt x="1" y="37"/>
                    </a:lnTo>
                    <a:lnTo>
                      <a:pt x="0" y="45"/>
                    </a:lnTo>
                    <a:lnTo>
                      <a:pt x="0" y="70"/>
                    </a:lnTo>
                    <a:lnTo>
                      <a:pt x="0" y="138"/>
                    </a:lnTo>
                    <a:lnTo>
                      <a:pt x="0" y="171"/>
                    </a:lnTo>
                    <a:lnTo>
                      <a:pt x="0" y="239"/>
                    </a:lnTo>
                    <a:lnTo>
                      <a:pt x="0" y="272"/>
                    </a:lnTo>
                    <a:lnTo>
                      <a:pt x="0" y="339"/>
                    </a:lnTo>
                    <a:lnTo>
                      <a:pt x="0" y="371"/>
                    </a:lnTo>
                    <a:lnTo>
                      <a:pt x="0" y="440"/>
                    </a:lnTo>
                    <a:lnTo>
                      <a:pt x="0" y="464"/>
                    </a:lnTo>
                    <a:lnTo>
                      <a:pt x="0" y="464"/>
                    </a:lnTo>
                    <a:lnTo>
                      <a:pt x="1" y="472"/>
                    </a:lnTo>
                    <a:lnTo>
                      <a:pt x="4" y="482"/>
                    </a:lnTo>
                    <a:lnTo>
                      <a:pt x="8" y="489"/>
                    </a:lnTo>
                    <a:lnTo>
                      <a:pt x="13" y="496"/>
                    </a:lnTo>
                    <a:lnTo>
                      <a:pt x="20" y="501"/>
                    </a:lnTo>
                    <a:lnTo>
                      <a:pt x="28" y="505"/>
                    </a:lnTo>
                    <a:lnTo>
                      <a:pt x="37" y="508"/>
                    </a:lnTo>
                    <a:lnTo>
                      <a:pt x="46" y="509"/>
                    </a:lnTo>
                    <a:lnTo>
                      <a:pt x="69" y="509"/>
                    </a:lnTo>
                    <a:lnTo>
                      <a:pt x="138" y="509"/>
                    </a:lnTo>
                    <a:lnTo>
                      <a:pt x="170" y="509"/>
                    </a:lnTo>
                    <a:lnTo>
                      <a:pt x="239" y="509"/>
                    </a:lnTo>
                    <a:lnTo>
                      <a:pt x="271" y="509"/>
                    </a:lnTo>
                    <a:lnTo>
                      <a:pt x="338" y="509"/>
                    </a:lnTo>
                    <a:lnTo>
                      <a:pt x="371" y="509"/>
                    </a:lnTo>
                    <a:lnTo>
                      <a:pt x="439" y="509"/>
                    </a:lnTo>
                    <a:lnTo>
                      <a:pt x="464" y="509"/>
                    </a:lnTo>
                    <a:lnTo>
                      <a:pt x="464" y="509"/>
                    </a:lnTo>
                    <a:lnTo>
                      <a:pt x="472" y="508"/>
                    </a:lnTo>
                    <a:lnTo>
                      <a:pt x="482" y="505"/>
                    </a:lnTo>
                    <a:lnTo>
                      <a:pt x="488" y="501"/>
                    </a:lnTo>
                    <a:lnTo>
                      <a:pt x="495" y="496"/>
                    </a:lnTo>
                    <a:lnTo>
                      <a:pt x="501" y="489"/>
                    </a:lnTo>
                    <a:lnTo>
                      <a:pt x="505" y="482"/>
                    </a:lnTo>
                    <a:lnTo>
                      <a:pt x="508" y="472"/>
                    </a:lnTo>
                    <a:lnTo>
                      <a:pt x="509" y="464"/>
                    </a:lnTo>
                    <a:lnTo>
                      <a:pt x="509" y="440"/>
                    </a:lnTo>
                    <a:lnTo>
                      <a:pt x="509" y="371"/>
                    </a:lnTo>
                    <a:lnTo>
                      <a:pt x="509" y="339"/>
                    </a:lnTo>
                    <a:lnTo>
                      <a:pt x="509" y="272"/>
                    </a:lnTo>
                    <a:lnTo>
                      <a:pt x="509" y="239"/>
                    </a:lnTo>
                    <a:lnTo>
                      <a:pt x="509" y="171"/>
                    </a:lnTo>
                    <a:lnTo>
                      <a:pt x="509" y="138"/>
                    </a:lnTo>
                    <a:lnTo>
                      <a:pt x="509" y="70"/>
                    </a:lnTo>
                    <a:lnTo>
                      <a:pt x="509" y="45"/>
                    </a:lnTo>
                    <a:lnTo>
                      <a:pt x="509" y="45"/>
                    </a:lnTo>
                    <a:lnTo>
                      <a:pt x="508" y="37"/>
                    </a:lnTo>
                    <a:lnTo>
                      <a:pt x="505" y="29"/>
                    </a:lnTo>
                    <a:lnTo>
                      <a:pt x="501" y="21"/>
                    </a:lnTo>
                    <a:lnTo>
                      <a:pt x="495" y="14"/>
                    </a:lnTo>
                    <a:lnTo>
                      <a:pt x="488" y="8"/>
                    </a:lnTo>
                    <a:lnTo>
                      <a:pt x="482" y="4"/>
                    </a:lnTo>
                    <a:lnTo>
                      <a:pt x="472" y="2"/>
                    </a:lnTo>
                    <a:lnTo>
                      <a:pt x="464" y="0"/>
                    </a:lnTo>
                    <a:lnTo>
                      <a:pt x="4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8173E27C-9DB5-49DF-89B8-C2674C981A5F}"/>
                </a:ext>
              </a:extLst>
            </p:cNvPr>
            <p:cNvSpPr/>
            <p:nvPr/>
          </p:nvSpPr>
          <p:spPr>
            <a:xfrm>
              <a:off x="5520663" y="1194128"/>
              <a:ext cx="990984" cy="99662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A70F63DE-B753-4164-841E-FDC675882885}"/>
                </a:ext>
              </a:extLst>
            </p:cNvPr>
            <p:cNvSpPr txBox="1"/>
            <p:nvPr/>
          </p:nvSpPr>
          <p:spPr>
            <a:xfrm>
              <a:off x="5706633" y="1737688"/>
              <a:ext cx="7122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Service</a:t>
              </a:r>
            </a:p>
            <a:p>
              <a:r>
                <a:rPr lang="en-US" sz="11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Worker</a:t>
              </a:r>
              <a:endParaRPr lang="de-DE" sz="11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CDFAF6A3-7DD7-4DB6-A430-6323E77BFC98}"/>
              </a:ext>
            </a:extLst>
          </p:cNvPr>
          <p:cNvCxnSpPr>
            <a:cxnSpLocks/>
          </p:cNvCxnSpPr>
          <p:nvPr/>
        </p:nvCxnSpPr>
        <p:spPr>
          <a:xfrm>
            <a:off x="6659848" y="2259086"/>
            <a:ext cx="594405" cy="5243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hymeleaf">
            <a:extLst>
              <a:ext uri="{FF2B5EF4-FFF2-40B4-BE49-F238E27FC236}">
                <a16:creationId xmlns:a16="http://schemas.microsoft.com/office/drawing/2014/main" id="{BBEB13A3-FE27-449B-8799-1033E0389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595" y="3105150"/>
            <a:ext cx="398605" cy="39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51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DDA29-22CE-4F68-B131-4B35A1491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8FCCCB-7222-4621-9A8C-FCFA840CD0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000" y="1144775"/>
            <a:ext cx="7733438" cy="2950975"/>
          </a:xfrm>
        </p:spPr>
        <p:txBody>
          <a:bodyPr anchor="ctr" anchorCtr="0"/>
          <a:lstStyle/>
          <a:p>
            <a:pPr algn="ctr"/>
            <a:r>
              <a:rPr lang="en-US" sz="32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Präsentation</a:t>
            </a:r>
            <a:r>
              <a:rPr lang="en-US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der </a:t>
            </a:r>
            <a:r>
              <a:rPr lang="en-US" sz="32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Anwendung</a:t>
            </a:r>
            <a:endParaRPr lang="de-DE" sz="32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D2C55E-3F89-4FCE-BE7B-19DB1245C9E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09.10.2021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CAFE3D-3177-4BD6-AA0A-E930C96B41C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Gruppe 10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A40160-41F0-4BAD-A7AB-49BD5340076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F186E9B-5B5C-4754-A663-05843A6E691D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33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28AF2-B49E-4749-B7C0-CCD30677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95BCD9-C03E-4B7F-9971-97F34EFAE0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C64953-6F88-4CDC-8AC9-5A22DD1BF6D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09.10.2021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90570D-C60E-4556-9571-338DC2978C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Gruppe 10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9894DF-4B08-4195-92EE-8E948353F5F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F186E9B-5B5C-4754-A663-05843A6E691D}" type="slidenum">
              <a:rPr lang="de-DE" altLang="de-DE" smtClean="0"/>
              <a:pPr/>
              <a:t>8</a:t>
            </a:fld>
            <a:endParaRPr lang="de-DE" alt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C0CF2D2-0393-4086-9CE2-C4B9C872CA46}"/>
              </a:ext>
            </a:extLst>
          </p:cNvPr>
          <p:cNvGrpSpPr/>
          <p:nvPr/>
        </p:nvGrpSpPr>
        <p:grpSpPr>
          <a:xfrm>
            <a:off x="1981200" y="1352550"/>
            <a:ext cx="609600" cy="609600"/>
            <a:chOff x="533400" y="1962150"/>
            <a:chExt cx="1371600" cy="13716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44F3C72-CC24-4F51-810D-E60BF945AE55}"/>
                </a:ext>
              </a:extLst>
            </p:cNvPr>
            <p:cNvSpPr/>
            <p:nvPr/>
          </p:nvSpPr>
          <p:spPr>
            <a:xfrm>
              <a:off x="533400" y="1962150"/>
              <a:ext cx="1371600" cy="137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12" name="Additionszeichen 11">
              <a:extLst>
                <a:ext uri="{FF2B5EF4-FFF2-40B4-BE49-F238E27FC236}">
                  <a16:creationId xmlns:a16="http://schemas.microsoft.com/office/drawing/2014/main" id="{73230CE0-31CC-436E-95D8-80C0253F8785}"/>
                </a:ext>
              </a:extLst>
            </p:cNvPr>
            <p:cNvSpPr/>
            <p:nvPr/>
          </p:nvSpPr>
          <p:spPr>
            <a:xfrm>
              <a:off x="685800" y="2114550"/>
              <a:ext cx="1066800" cy="106680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C6501A5-422A-4B8C-942D-389C1C3EB47C}"/>
              </a:ext>
            </a:extLst>
          </p:cNvPr>
          <p:cNvGrpSpPr/>
          <p:nvPr/>
        </p:nvGrpSpPr>
        <p:grpSpPr>
          <a:xfrm>
            <a:off x="6553200" y="1352550"/>
            <a:ext cx="609600" cy="609600"/>
            <a:chOff x="2819400" y="1962150"/>
            <a:chExt cx="1371600" cy="1371600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DBF1243E-E2CF-4A4F-8D0E-BB044B5A4E4D}"/>
                </a:ext>
              </a:extLst>
            </p:cNvPr>
            <p:cNvSpPr/>
            <p:nvPr/>
          </p:nvSpPr>
          <p:spPr>
            <a:xfrm>
              <a:off x="2819400" y="1962150"/>
              <a:ext cx="1371600" cy="137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17" name="Minuszeichen 16">
              <a:extLst>
                <a:ext uri="{FF2B5EF4-FFF2-40B4-BE49-F238E27FC236}">
                  <a16:creationId xmlns:a16="http://schemas.microsoft.com/office/drawing/2014/main" id="{C3C77E2F-EA1F-49BB-8497-EA12FB2322D6}"/>
                </a:ext>
              </a:extLst>
            </p:cNvPr>
            <p:cNvSpPr/>
            <p:nvPr/>
          </p:nvSpPr>
          <p:spPr>
            <a:xfrm>
              <a:off x="2955925" y="2114550"/>
              <a:ext cx="1098550" cy="1098550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644E40E2-731C-42B3-953F-E3484627D953}"/>
              </a:ext>
            </a:extLst>
          </p:cNvPr>
          <p:cNvSpPr txBox="1"/>
          <p:nvPr/>
        </p:nvSpPr>
        <p:spPr>
          <a:xfrm>
            <a:off x="381000" y="2114550"/>
            <a:ext cx="3733800" cy="1704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Viel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gelernt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Moderne Technologien genutzt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Eine gute Basis für eine mobile Anwendung erstellt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3C4229A-D6F6-4E26-91A1-FE7D85CC79EB}"/>
              </a:ext>
            </a:extLst>
          </p:cNvPr>
          <p:cNvSpPr txBox="1"/>
          <p:nvPr/>
        </p:nvSpPr>
        <p:spPr>
          <a:xfrm>
            <a:off x="4876800" y="2038350"/>
            <a:ext cx="3200400" cy="1704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Zu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wenig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Zeit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eingeplant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Komplexität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unterschätzt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Aufgabenverteilung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zum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Teil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unklar</a:t>
            </a:r>
            <a:endParaRPr lang="de-DE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AB8130B-EF82-4841-8EFE-030478C3660F}"/>
              </a:ext>
            </a:extLst>
          </p:cNvPr>
          <p:cNvCxnSpPr/>
          <p:nvPr/>
        </p:nvCxnSpPr>
        <p:spPr>
          <a:xfrm>
            <a:off x="4572000" y="1477229"/>
            <a:ext cx="0" cy="2466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0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1772274-A0DC-4F8A-B399-6C86DB15C090}"/>
              </a:ext>
            </a:extLst>
          </p:cNvPr>
          <p:cNvSpPr/>
          <p:nvPr/>
        </p:nvSpPr>
        <p:spPr>
          <a:xfrm>
            <a:off x="0" y="0"/>
            <a:ext cx="9144000" cy="440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4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Welche</a:t>
            </a:r>
            <a:r>
              <a:rPr 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24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Fragen</a:t>
            </a:r>
            <a:r>
              <a:rPr 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24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dürfen</a:t>
            </a:r>
            <a:r>
              <a:rPr 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24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wir</a:t>
            </a:r>
            <a:r>
              <a:rPr 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24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Ihnen</a:t>
            </a:r>
            <a:r>
              <a:rPr 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24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noch</a:t>
            </a:r>
            <a:r>
              <a:rPr 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24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beantworten</a:t>
            </a:r>
            <a:r>
              <a:rPr 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?</a:t>
            </a:r>
            <a:endParaRPr lang="de-DE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64381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vorlage HTW Berlin Schwerpunkt Text">
  <a:themeElements>
    <a:clrScheme name="Farben HTW Berlin">
      <a:dk1>
        <a:sysClr val="windowText" lastClr="000000"/>
      </a:dk1>
      <a:lt1>
        <a:srgbClr val="FFFFFF"/>
      </a:lt1>
      <a:dk2>
        <a:srgbClr val="76B900"/>
      </a:dk2>
      <a:lt2>
        <a:srgbClr val="FFFFFF"/>
      </a:lt2>
      <a:accent1>
        <a:srgbClr val="76B900"/>
      </a:accent1>
      <a:accent2>
        <a:srgbClr val="AFAFAF"/>
      </a:accent2>
      <a:accent3>
        <a:srgbClr val="0082D1"/>
      </a:accent3>
      <a:accent4>
        <a:srgbClr val="FF5F00"/>
      </a:accent4>
      <a:accent5>
        <a:srgbClr val="000000"/>
      </a:accent5>
      <a:accent6>
        <a:srgbClr val="FFFFFF"/>
      </a:accent6>
      <a:hlink>
        <a:srgbClr val="0000FF"/>
      </a:hlink>
      <a:folHlink>
        <a:srgbClr val="800080"/>
      </a:folHlink>
    </a:clrScheme>
    <a:fontScheme name="HTW Berlin  Textlasti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Mastervorlage_HTW_Berlin_Schwerpunkt_Text</Template>
  <TotalTime>0</TotalTime>
  <Words>200</Words>
  <Application>Microsoft Office PowerPoint</Application>
  <PresentationFormat>Bildschirmpräsentation (16:9)</PresentationFormat>
  <Paragraphs>58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Microsoft YaHei UI Light</vt:lpstr>
      <vt:lpstr>Arial</vt:lpstr>
      <vt:lpstr>Calibri</vt:lpstr>
      <vt:lpstr>Symbol</vt:lpstr>
      <vt:lpstr>Verdana</vt:lpstr>
      <vt:lpstr>Mastervorlage HTW Berlin Schwerpunkt Text</vt:lpstr>
      <vt:lpstr>Präsentation „Get you a meal“</vt:lpstr>
      <vt:lpstr>Agenda</vt:lpstr>
      <vt:lpstr>Anmerkung</vt:lpstr>
      <vt:lpstr>Design Konzept</vt:lpstr>
      <vt:lpstr>Design Konzept</vt:lpstr>
      <vt:lpstr>Verwendete Technologien</vt:lpstr>
      <vt:lpstr>PowerPoint-Präsentation</vt:lpstr>
      <vt:lpstr>Lessons Learned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2021-10-08T13:47:07Z</dcterms:created>
  <dcterms:modified xsi:type="dcterms:W3CDTF">2021-10-09T08:20:02Z</dcterms:modified>
</cp:coreProperties>
</file>