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83499B-2DAF-4D25-88EE-6A2CA87785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E04CF2-12DB-4422-B9A6-1DC9D3CE775D}" type="datetimeFigureOut">
              <a:rPr lang="en-US" smtClean="0"/>
              <a:t>5/20/2020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MEDIATOR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OOM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Mediator obrazac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Mediator pattern je način smanjivanja komunikacije između više objekata ili klasa</a:t>
            </a:r>
          </a:p>
          <a:p>
            <a:r>
              <a:rPr lang="hr-HR" dirty="0" smtClean="0"/>
              <a:t>To radi na način da imamo jedan objekt ili klasu (mediator tj. posrednik) koja će biti odgovorna za sav promet među određenim objektima ili klasama (kolege)</a:t>
            </a:r>
          </a:p>
          <a:p>
            <a:r>
              <a:rPr lang="hr-HR" dirty="0" smtClean="0"/>
              <a:t>Enkapsulira način na koji set objekata komunicira</a:t>
            </a:r>
          </a:p>
          <a:p>
            <a:r>
              <a:rPr lang="hr-HR" dirty="0" smtClean="0"/>
              <a:t>Omogućava lako održavanje koda jer smanjuje povezanost u sustavu</a:t>
            </a:r>
          </a:p>
          <a:p>
            <a:r>
              <a:rPr lang="hr-HR" dirty="0" smtClean="0"/>
              <a:t>Spada pod „behavioral pattern” kategoriju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2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Reprezentacija mediator design pattern-a" title="Slika 1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3810330" cy="19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1. Reprezentacija mediator design pattern-a dijagramima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 mediator obrasca može biti avionska luka gdje imamo kontrolni toranj (mediator) te avione (kolege) koji međusobno komuniciraju preko kontrolnog tornja</a:t>
            </a:r>
          </a:p>
          <a:p>
            <a:r>
              <a:rPr lang="hr-HR" dirty="0" smtClean="0"/>
              <a:t>Ovakav obrazac možemo iskoristiti kada se primjeti da međusobna povezanost među klasama postaje velika ili kada želimo što veću nezavisnost među objektima</a:t>
            </a:r>
          </a:p>
        </p:txBody>
      </p:sp>
      <p:pic>
        <p:nvPicPr>
          <p:cNvPr id="1027" name="Picture 3" descr="C:\Users\Ivan\Desktop\unnam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3889075"/>
            <a:ext cx="40862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5192120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2. Avionska luka kao primjer mediator design pattern-a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 u zadatku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Način na koji je mediator design pattern upotrebljen u zadatku je tako što imamo 4 odvojene user kontrole koje predstavljaju korisnike i chat room koji sadrži posrednika</a:t>
            </a:r>
          </a:p>
          <a:p>
            <a:r>
              <a:rPr lang="hr-HR" dirty="0" smtClean="0"/>
              <a:t>Korisnici međusobno nemaju nikakve reference jedni na druge nego svaki korisnik ima referencu na posrednika</a:t>
            </a:r>
          </a:p>
          <a:p>
            <a:r>
              <a:rPr lang="hr-HR" dirty="0"/>
              <a:t>Posrednik sadrži listu svih korisnika unutar chat </a:t>
            </a:r>
            <a:r>
              <a:rPr lang="hr-HR" dirty="0" smtClean="0"/>
              <a:t>room-a</a:t>
            </a:r>
          </a:p>
          <a:p>
            <a:r>
              <a:rPr lang="hr-HR" dirty="0" smtClean="0"/>
              <a:t>Korisnik posredniku šalje poruku koji onda tu poruku prosljeđuje svim aktivnim korisnicima preko svoje SendMessage() metode</a:t>
            </a:r>
          </a:p>
        </p:txBody>
      </p:sp>
    </p:spTree>
    <p:extLst>
      <p:ext uri="{BB962C8B-B14F-4D97-AF65-F5344CB8AC3E}">
        <p14:creationId xmlns:p14="http://schemas.microsoft.com/office/powerpoint/2010/main" val="313755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207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MEDIATOR DESIGN PATTERN</vt:lpstr>
      <vt:lpstr>Mediator obrazac</vt:lpstr>
      <vt:lpstr>PowerPoint Presentation</vt:lpstr>
      <vt:lpstr>PowerPoint Presentation</vt:lpstr>
      <vt:lpstr>Implementacija u zadatku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DESIGN PATTERN</dc:title>
  <dc:creator>Ivan</dc:creator>
  <cp:lastModifiedBy>Ivan</cp:lastModifiedBy>
  <cp:revision>4</cp:revision>
  <dcterms:created xsi:type="dcterms:W3CDTF">2020-05-20T15:40:22Z</dcterms:created>
  <dcterms:modified xsi:type="dcterms:W3CDTF">2020-05-20T16:27:31Z</dcterms:modified>
</cp:coreProperties>
</file>