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Программирование экрана для вывода изменений в расписании на </a:t>
            </a:r>
            <a:r>
              <a:rPr lang="en-US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PyQT</a:t>
            </a:r>
            <a:r>
              <a:rPr lang="en-US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v2.0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9-9 </a:t>
            </a:r>
            <a:r>
              <a:rPr lang="ru-RU" dirty="0" smtClean="0"/>
              <a:t>класс, </a:t>
            </a:r>
            <a:r>
              <a:rPr lang="ru-RU" dirty="0" err="1"/>
              <a:t>Бобринев</a:t>
            </a:r>
            <a:r>
              <a:rPr lang="ru-RU" dirty="0"/>
              <a:t> </a:t>
            </a:r>
            <a:r>
              <a:rPr lang="ru-RU" dirty="0" smtClean="0"/>
              <a:t>Ива</a:t>
            </a:r>
            <a:r>
              <a:rPr lang="ru-RU" dirty="0"/>
              <a:t>н</a:t>
            </a:r>
          </a:p>
        </p:txBody>
      </p:sp>
    </p:spTree>
    <p:extLst>
      <p:ext uri="{BB962C8B-B14F-4D97-AF65-F5344CB8AC3E}">
        <p14:creationId xmlns:p14="http://schemas.microsoft.com/office/powerpoint/2010/main" val="3723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565" y="1197864"/>
            <a:ext cx="9905998" cy="4398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 smtClean="0"/>
              <a:t>Обновить программу, …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dirty="0" smtClean="0"/>
              <a:t>	…</a:t>
            </a:r>
            <a:r>
              <a:rPr lang="ru-RU" sz="3200" dirty="0"/>
              <a:t>сортирующую информацию об изменениях в </a:t>
            </a:r>
            <a:r>
              <a:rPr lang="ru-RU" sz="3200" dirty="0" smtClean="0"/>
              <a:t>расписании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		…получающую информацию автоматически</a:t>
            </a:r>
          </a:p>
          <a:p>
            <a:pPr marL="0" indent="0">
              <a:buNone/>
            </a:pPr>
            <a:r>
              <a:rPr lang="ru-RU" sz="3200" dirty="0"/>
              <a:t>		…упрощающую поиск в изменениях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 smtClean="0"/>
              <a:t>Переделать дизайн прошлогоднего проекта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 smtClean="0"/>
              <a:t>Добавить новых функций</a:t>
            </a:r>
            <a:endParaRPr lang="ru-RU" sz="32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645920" cy="81686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ЦЕЛИ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816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917755" cy="81686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План работы. этапы</a:t>
            </a:r>
            <a:endParaRPr lang="ru-RU" sz="4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214565" y="1197864"/>
            <a:ext cx="9905998" cy="4398264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3200" dirty="0" smtClean="0"/>
              <a:t>Изучение ошибок, недочетов и пожеланий, относящихся к прошлой версии</a:t>
            </a:r>
          </a:p>
          <a:p>
            <a:pPr marL="514350" indent="-514350">
              <a:buAutoNum type="arabicParenR"/>
            </a:pPr>
            <a:r>
              <a:rPr lang="ru-RU" sz="3200" dirty="0" smtClean="0"/>
              <a:t>Обновление дизайна</a:t>
            </a:r>
          </a:p>
          <a:p>
            <a:pPr marL="514350" indent="-514350">
              <a:buAutoNum type="arabicParenR"/>
            </a:pPr>
            <a:r>
              <a:rPr lang="ru-RU" sz="3200" dirty="0" smtClean="0"/>
              <a:t>Реализация кода «с нуля» с применением новых библиотек и функций</a:t>
            </a:r>
          </a:p>
          <a:p>
            <a:pPr marL="514350" indent="-514350">
              <a:buAutoNum type="arabicParenR"/>
            </a:pPr>
            <a:r>
              <a:rPr lang="ru-RU" sz="3200" dirty="0" smtClean="0"/>
              <a:t>Добавление функций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63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089903" cy="81686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ЧТО НЕ ПОЛУЧИЛОСЬ</a:t>
            </a:r>
            <a:endParaRPr lang="ru-RU" sz="4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214565" y="1252728"/>
            <a:ext cx="9905998" cy="43982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3200" dirty="0" smtClean="0"/>
              <a:t>Импорт библиотеки для работы с </a:t>
            </a:r>
            <a:r>
              <a:rPr lang="en-US" sz="3200" dirty="0" smtClean="0"/>
              <a:t>Excel</a:t>
            </a:r>
            <a:r>
              <a:rPr lang="ru-RU" sz="3200" dirty="0" smtClean="0"/>
              <a:t>(ем)</a:t>
            </a:r>
          </a:p>
          <a:p>
            <a:pPr>
              <a:buFontTx/>
              <a:buChar char="-"/>
            </a:pPr>
            <a:r>
              <a:rPr lang="ru-RU" sz="3200" dirty="0" smtClean="0"/>
              <a:t>Считывание информации из таблицы</a:t>
            </a:r>
          </a:p>
          <a:p>
            <a:pPr>
              <a:buFontTx/>
              <a:buChar char="-"/>
            </a:pPr>
            <a:r>
              <a:rPr lang="ru-RU" sz="3200" dirty="0" smtClean="0"/>
              <a:t>=</a:t>
            </a:r>
            <a:r>
              <a:rPr lang="en-US" sz="3200" dirty="0" smtClean="0"/>
              <a:t>&gt;</a:t>
            </a:r>
            <a:r>
              <a:rPr lang="ru-RU" sz="3200" dirty="0" smtClean="0"/>
              <a:t> не работает основное окно с расписанием в виде таблицы (пока там просто вывод ошибки)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66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989" y="251155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241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57</TotalTime>
  <Words>88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Yu Gothic UI Semibold</vt:lpstr>
      <vt:lpstr>Arial</vt:lpstr>
      <vt:lpstr>Century Gothic</vt:lpstr>
      <vt:lpstr>Wingdings</vt:lpstr>
      <vt:lpstr>Сетка</vt:lpstr>
      <vt:lpstr>Программирование экрана для вывода изменений в расписании на PyQT v2.0</vt:lpstr>
      <vt:lpstr>ЦЕЛИ</vt:lpstr>
      <vt:lpstr>План работы. этапы</vt:lpstr>
      <vt:lpstr>ЧТО НЕ ПОЛУЧИЛОСЬ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экрана для вывода изменений в расписании на PyQT v2.0</dc:title>
  <dc:creator>Юрий Владимирович</dc:creator>
  <cp:lastModifiedBy>Юрий Владимирович</cp:lastModifiedBy>
  <cp:revision>3</cp:revision>
  <dcterms:created xsi:type="dcterms:W3CDTF">2022-12-10T04:28:01Z</dcterms:created>
  <dcterms:modified xsi:type="dcterms:W3CDTF">2022-12-10T05:25:32Z</dcterms:modified>
</cp:coreProperties>
</file>