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подземель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643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928670"/>
            <a:ext cx="7772400" cy="189865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  <a:t>Игра</a:t>
            </a:r>
            <a:b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</a:br>
            <a: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  <a:t>«Тайны подземелий»</a:t>
            </a:r>
            <a:endParaRPr lang="ru-RU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4414" y="5357826"/>
            <a:ext cx="6400800" cy="1109658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Создали: </a:t>
            </a:r>
            <a:r>
              <a:rPr lang="ru-RU" sz="2000" dirty="0" err="1" smtClean="0">
                <a:solidFill>
                  <a:schemeClr val="tx1"/>
                </a:solidFill>
              </a:rPr>
              <a:t>Бобринёв</a:t>
            </a:r>
            <a:r>
              <a:rPr lang="ru-RU" sz="2000" dirty="0" smtClean="0">
                <a:solidFill>
                  <a:schemeClr val="tx1"/>
                </a:solidFill>
              </a:rPr>
              <a:t> Иван, </a:t>
            </a:r>
            <a:r>
              <a:rPr lang="ru-RU" sz="2000" dirty="0" err="1" smtClean="0">
                <a:solidFill>
                  <a:schemeClr val="tx1"/>
                </a:solidFill>
              </a:rPr>
              <a:t>Габдракипов</a:t>
            </a:r>
            <a:r>
              <a:rPr lang="ru-RU" sz="2000" dirty="0" smtClean="0">
                <a:solidFill>
                  <a:schemeClr val="tx1"/>
                </a:solidFill>
              </a:rPr>
              <a:t> Карим, Гордеев Андрей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>
                <a:latin typeface="Century Gothic" pitchFamily="34" charset="0"/>
              </a:rPr>
              <a:t>Мы захотели создать игру, в которой нужно ходить по подземельям и убивать оружием различных монстров, в них обитающих</a:t>
            </a:r>
          </a:p>
          <a:p>
            <a:r>
              <a:rPr lang="ru-RU" dirty="0" smtClean="0">
                <a:latin typeface="Century Gothic" pitchFamily="34" charset="0"/>
              </a:rPr>
              <a:t>Вся игра разделена на уровни, каждый из которых является лабиринтом</a:t>
            </a:r>
            <a:endParaRPr lang="ru-RU" dirty="0" smtClean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Сложность заключается в том, что игрок может видеть только те стены, которые находятся рядом с ним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Реализация. Глобальные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err="1" smtClean="0">
                <a:latin typeface="Berlin Sans FB Demi" pitchFamily="34" charset="0"/>
              </a:rPr>
              <a:t>load_and_processingLVL</a:t>
            </a:r>
            <a:r>
              <a:rPr lang="ru-RU" sz="2400" dirty="0" smtClean="0"/>
              <a:t> – </a:t>
            </a:r>
            <a:r>
              <a:rPr lang="ru-RU" sz="2400" dirty="0" err="1" smtClean="0"/>
              <a:t>рандомно</a:t>
            </a:r>
            <a:r>
              <a:rPr lang="ru-RU" sz="2400" dirty="0" smtClean="0"/>
              <a:t> создаёт врагов, монеты и проч.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Berlin Sans FB Demi" pitchFamily="34" charset="0"/>
              </a:rPr>
              <a:t>generate_lvls_v2</a:t>
            </a:r>
            <a:r>
              <a:rPr lang="ru-RU" sz="2400" dirty="0" smtClean="0"/>
              <a:t> – генерирует босса</a:t>
            </a:r>
          </a:p>
          <a:p>
            <a:pPr marL="514350" indent="-514350">
              <a:buAutoNum type="arabicPeriod"/>
            </a:pPr>
            <a:r>
              <a:rPr lang="en-US" sz="2400" dirty="0" err="1" smtClean="0">
                <a:latin typeface="Berlin Sans FB Demi" pitchFamily="34" charset="0"/>
              </a:rPr>
              <a:t>load_image</a:t>
            </a:r>
            <a:r>
              <a:rPr lang="en-US" sz="2400" dirty="0" smtClean="0">
                <a:latin typeface="Berlin Sans FB Demi" pitchFamily="34" charset="0"/>
              </a:rPr>
              <a:t> – </a:t>
            </a:r>
            <a:r>
              <a:rPr lang="ru-RU" sz="2400" dirty="0" smtClean="0"/>
              <a:t>переделывает картинки в нужный формат</a:t>
            </a:r>
          </a:p>
          <a:p>
            <a:pPr marL="514350" indent="-514350">
              <a:buAutoNum type="arabicPeriod"/>
            </a:pPr>
            <a:r>
              <a:rPr lang="en-US" sz="2400" dirty="0" err="1" smtClean="0">
                <a:latin typeface="Berlin Sans FB Demi" pitchFamily="34" charset="0"/>
              </a:rPr>
              <a:t>generate_level</a:t>
            </a:r>
            <a:r>
              <a:rPr lang="ru-RU" sz="2400" dirty="0" smtClean="0"/>
              <a:t> – генерирует уровень из текстового файла</a:t>
            </a:r>
          </a:p>
          <a:p>
            <a:pPr marL="514350" indent="-514350">
              <a:buAutoNum type="arabicPeriod"/>
            </a:pPr>
            <a:r>
              <a:rPr lang="en-US" sz="2400" dirty="0" err="1" smtClean="0">
                <a:latin typeface="Berlin Sans FB Demi" pitchFamily="34" charset="0"/>
              </a:rPr>
              <a:t>s</a:t>
            </a:r>
            <a:r>
              <a:rPr lang="en-US" sz="2400" dirty="0" err="1" smtClean="0">
                <a:latin typeface="Berlin Sans FB Demi" pitchFamily="34" charset="0"/>
              </a:rPr>
              <a:t>tart_screen</a:t>
            </a:r>
            <a:r>
              <a:rPr lang="en-US" sz="2400" dirty="0" smtClean="0">
                <a:latin typeface="Berlin Sans FB Demi" pitchFamily="34" charset="0"/>
              </a:rPr>
              <a:t> – </a:t>
            </a:r>
            <a:r>
              <a:rPr lang="ru-RU" sz="2400" dirty="0" smtClean="0"/>
              <a:t>показывает стартовое окно</a:t>
            </a:r>
            <a:r>
              <a:rPr lang="en-US" sz="2400" dirty="0" smtClean="0">
                <a:latin typeface="Berlin Sans FB Demi" pitchFamily="34" charset="0"/>
              </a:rPr>
              <a:t> </a:t>
            </a:r>
            <a:endParaRPr lang="ru-RU" sz="2400" dirty="0" smtClean="0">
              <a:latin typeface="Berlin Sans FB Demi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Berlin Sans FB Demi" pitchFamily="34" charset="0"/>
              </a:rPr>
              <a:t>t</a:t>
            </a:r>
            <a:r>
              <a:rPr lang="en-US" sz="2400" dirty="0" smtClean="0">
                <a:latin typeface="Berlin Sans FB Demi" pitchFamily="34" charset="0"/>
              </a:rPr>
              <a:t>erminate – </a:t>
            </a:r>
            <a:r>
              <a:rPr lang="ru-RU" sz="2400" dirty="0" smtClean="0"/>
              <a:t>завершает работу цикла</a:t>
            </a:r>
          </a:p>
          <a:p>
            <a:pPr marL="514350" indent="-514350">
              <a:buAutoNum type="arabicPeriod"/>
            </a:pPr>
            <a:r>
              <a:rPr lang="en-US" sz="2400" dirty="0" err="1" smtClean="0">
                <a:latin typeface="Berlin Sans FB Demi" pitchFamily="34" charset="0"/>
              </a:rPr>
              <a:t>l</a:t>
            </a:r>
            <a:r>
              <a:rPr lang="en-US" sz="2400" dirty="0" err="1" smtClean="0">
                <a:latin typeface="Berlin Sans FB Demi" pitchFamily="34" charset="0"/>
              </a:rPr>
              <a:t>oad_level</a:t>
            </a:r>
            <a:r>
              <a:rPr lang="en-US" sz="2400" dirty="0" smtClean="0">
                <a:latin typeface="Berlin Sans FB Demi" pitchFamily="34" charset="0"/>
              </a:rPr>
              <a:t> – </a:t>
            </a:r>
            <a:r>
              <a:rPr lang="ru-RU" sz="2400" dirty="0" smtClean="0"/>
              <a:t>переделывает текстовый файл в нужный формат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Реализация.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1. </a:t>
            </a:r>
            <a:r>
              <a:rPr lang="en-US" dirty="0" smtClean="0">
                <a:latin typeface="AR HERMANN" pitchFamily="2" charset="0"/>
              </a:rPr>
              <a:t>Camera – </a:t>
            </a:r>
            <a:r>
              <a:rPr lang="ru-RU" dirty="0" smtClean="0"/>
              <a:t>двигается за игроком, поэтому тот всегда в центре экрана</a:t>
            </a:r>
          </a:p>
          <a:p>
            <a:r>
              <a:rPr lang="ru-RU" dirty="0" smtClean="0"/>
              <a:t>2. </a:t>
            </a:r>
            <a:r>
              <a:rPr lang="en-US" dirty="0" smtClean="0">
                <a:latin typeface="AR HERMANN" pitchFamily="2" charset="0"/>
              </a:rPr>
              <a:t>Tile – </a:t>
            </a:r>
            <a:r>
              <a:rPr lang="ru-RU" dirty="0" smtClean="0"/>
              <a:t>спрайт, который описывает стены</a:t>
            </a:r>
          </a:p>
          <a:p>
            <a:r>
              <a:rPr lang="ru-RU" dirty="0" smtClean="0"/>
              <a:t>3. </a:t>
            </a:r>
            <a:r>
              <a:rPr lang="en-US" dirty="0" smtClean="0">
                <a:latin typeface="AR HERMANN" pitchFamily="2" charset="0"/>
              </a:rPr>
              <a:t>Player – </a:t>
            </a:r>
            <a:r>
              <a:rPr lang="ru-RU" dirty="0" smtClean="0"/>
              <a:t>спрайт игрока, также хранит здоровье игрока, его позицию</a:t>
            </a:r>
          </a:p>
          <a:p>
            <a:r>
              <a:rPr lang="ru-RU" dirty="0" smtClean="0"/>
              <a:t>4. </a:t>
            </a:r>
            <a:r>
              <a:rPr lang="en-US" dirty="0" err="1" smtClean="0">
                <a:latin typeface="AR HERMANN" pitchFamily="2" charset="0"/>
              </a:rPr>
              <a:t>Pyla</a:t>
            </a:r>
            <a:r>
              <a:rPr lang="en-US" dirty="0" smtClean="0">
                <a:latin typeface="AR HERMANN" pitchFamily="2" charset="0"/>
              </a:rPr>
              <a:t> – </a:t>
            </a:r>
            <a:r>
              <a:rPr lang="ru-RU" dirty="0" smtClean="0"/>
              <a:t>спрайт пуль, которые может выпустить игрок</a:t>
            </a:r>
          </a:p>
          <a:p>
            <a:r>
              <a:rPr lang="en-US" dirty="0" smtClean="0">
                <a:latin typeface="AR HERMANN" pitchFamily="2" charset="0"/>
              </a:rPr>
              <a:t>5. Enemy – </a:t>
            </a:r>
            <a:r>
              <a:rPr lang="ru-RU" dirty="0" smtClean="0"/>
              <a:t>спрайт врага, хранит здоровье и урон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Класс </a:t>
            </a:r>
            <a:r>
              <a:rPr lang="en-US" dirty="0" smtClean="0"/>
              <a:t>Weapon, </a:t>
            </a:r>
            <a:r>
              <a:rPr lang="ru-RU" dirty="0" smtClean="0"/>
              <a:t>позволяющий создавать различное оружие (задается многоугольником зоны поражения) и использовать его</a:t>
            </a:r>
          </a:p>
          <a:p>
            <a:r>
              <a:rPr lang="ru-RU" dirty="0" smtClean="0"/>
              <a:t>2. Магазин с оружием и </a:t>
            </a:r>
            <a:r>
              <a:rPr lang="ru-RU" dirty="0" err="1" smtClean="0"/>
              <a:t>скинами</a:t>
            </a:r>
            <a:endParaRPr lang="ru-RU" dirty="0" smtClean="0"/>
          </a:p>
          <a:p>
            <a:r>
              <a:rPr lang="ru-RU" dirty="0" smtClean="0"/>
              <a:t>3. Больше уровней, уровень с боссами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PresentationFormat>Экран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Игра «Тайны подземелий»</vt:lpstr>
      <vt:lpstr>Введение</vt:lpstr>
      <vt:lpstr>Реализация. Глобальные функции</vt:lpstr>
      <vt:lpstr>Реализация. Классы</vt:lpstr>
      <vt:lpstr>Перспективы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«Тайны подземелий»</dc:title>
  <dc:creator>Admin</dc:creator>
  <cp:lastModifiedBy>Admin</cp:lastModifiedBy>
  <cp:revision>1</cp:revision>
  <dcterms:created xsi:type="dcterms:W3CDTF">2023-02-11T03:46:23Z</dcterms:created>
  <dcterms:modified xsi:type="dcterms:W3CDTF">2023-02-11T04:26:02Z</dcterms:modified>
</cp:coreProperties>
</file>