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530" r:id="rId3"/>
    <p:sldId id="531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2" r:id="rId21"/>
    <p:sldId id="483" r:id="rId22"/>
    <p:sldId id="484" r:id="rId23"/>
    <p:sldId id="486" r:id="rId24"/>
    <p:sldId id="487" r:id="rId25"/>
    <p:sldId id="532" r:id="rId26"/>
    <p:sldId id="528" r:id="rId27"/>
    <p:sldId id="492" r:id="rId28"/>
    <p:sldId id="493" r:id="rId29"/>
    <p:sldId id="529" r:id="rId30"/>
    <p:sldId id="4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0"/>
            <p14:sldId id="531"/>
          </p14:sldIdLst>
        </p14:section>
        <p14:section name="Advanced Thymeleaf" id="{C0C02304-EEAE-459C-93B0-65892C930305}">
          <p14:sldIdLst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Validations" id="{BE109DFA-0A9A-4D2F-BCB3-94C01816B357}">
          <p14:sldIdLst>
            <p14:sldId id="479"/>
            <p14:sldId id="480"/>
            <p14:sldId id="482"/>
            <p14:sldId id="483"/>
            <p14:sldId id="484"/>
            <p14:sldId id="486"/>
            <p14:sldId id="487"/>
          </p14:sldIdLst>
        </p14:section>
        <p14:section name="Conclusion" id="{10E03AB1-9AA8-4E86-9A64-D741901E50A2}">
          <p14:sldIdLst>
            <p14:sldId id="532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86" d="100"/>
          <a:sy n="86" d="100"/>
        </p:scale>
        <p:origin x="62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8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8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8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0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5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7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4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9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6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6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58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6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4.png"/><Relationship Id="rId10" Type="http://schemas.openxmlformats.org/officeDocument/2006/relationships/image" Target="../media/image6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9.gif"/><Relationship Id="rId5" Type="http://schemas.openxmlformats.org/officeDocument/2006/relationships/image" Target="../media/image7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Thymeleaf Helpers, Validators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&amp; Controllers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2061532"/>
            <a:ext cx="3087688" cy="30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Is Empty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69627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whiskeyNull = null;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46709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777670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4342509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457036" y="411880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70" y="5371217"/>
            <a:ext cx="1794861" cy="1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Substring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2929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"Jack Daniels";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50637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547110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,0,4)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5039046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4000" y="4699278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903" y="3142689"/>
            <a:ext cx="277392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– Join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68618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Jack Daniels, Jameson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6326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44232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listJoin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,'-')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019407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94691" y="369128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71" y="4991392"/>
            <a:ext cx="481625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Capitalize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918220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whiskey = “jameson";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whiskey);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495302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582101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capitalize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4159183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699491" y="393664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92" y="5082149"/>
            <a:ext cx="2784615" cy="17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Format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8126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05208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248489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,1,2)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3825571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881519" y="349938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91" y="4816213"/>
            <a:ext cx="2514818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- Sequence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48724"/>
            <a:ext cx="9982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33704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3722443"/>
            <a:ext cx="105774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(0,2)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&lt;span th:text="${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3299525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03918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4" y="4938048"/>
            <a:ext cx="2682472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 - Sum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1720056"/>
            <a:ext cx="9982200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double[] whiskeyPrices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= new double[]{29.23, 21.22,33.50};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291977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484753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061835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71628" y="3744303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3" y="4937141"/>
            <a:ext cx="291871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in JavaScript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7023" y="1705621"/>
            <a:ext cx="113538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@GetMapping("/js")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 = "Hi JS!";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"page";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100" y="125247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7023" y="4708410"/>
            <a:ext cx="113538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var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7023" y="4266952"/>
            <a:ext cx="113538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CD853-8579-4EF3-8D86-1B866AC24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How to validate?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DE865-28CC-49E9-AD49-37B3B4F42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simple Error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FF463-BD0F-4887-BEA7-476A0B8C1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06" y="323578"/>
            <a:ext cx="3833040" cy="44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4D1E-D6D5-4941-9E24-62E2518BD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018" y="2260280"/>
            <a:ext cx="70231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SomeModel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NotNull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(min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max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name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3018" y="1829999"/>
            <a:ext cx="70231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06725" y="2381957"/>
            <a:ext cx="1276475" cy="422918"/>
          </a:xfrm>
          <a:prstGeom prst="wedgeRoundRectCallout">
            <a:avLst>
              <a:gd name="adj1" fmla="val -162676"/>
              <a:gd name="adj2" fmla="val 8665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Not Null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6450" y="2855536"/>
            <a:ext cx="733136" cy="551227"/>
          </a:xfrm>
          <a:prstGeom prst="wedgeRoundRectCallout">
            <a:avLst>
              <a:gd name="adj1" fmla="val 72189"/>
              <a:gd name="adj2" fmla="val 3075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Size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951991" y="2199658"/>
            <a:ext cx="1370589" cy="749192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Error Message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26584-A70A-4C82-985D-F93F46E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605" y="3894303"/>
            <a:ext cx="6736197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@GetMapping("/add")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getPage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ModelAttribute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someModel)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8902-93BA-4A74-8EC2-D8C3CF35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605" y="3467704"/>
            <a:ext cx="6736197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E1A79537-C248-4A6F-8E14-78EDF299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944" y="3841817"/>
            <a:ext cx="1827716" cy="1256229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Sending a model to the view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Helpers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Dates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Strings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Numbers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Aggregates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Validations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CBB7-E678-4646-8276-2D5A91540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3013365"/>
            <a:ext cx="11582400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@PostMapping("/add")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add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@Valid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@ModelAttribute SomeModel someModel,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bindingResult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return "add";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this.someService.save(someModel);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"redirect:/home";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590442"/>
            <a:ext cx="11582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385329" y="4040157"/>
            <a:ext cx="2895600" cy="870660"/>
          </a:xfrm>
          <a:prstGeom prst="wedgeRoundRectCallout">
            <a:avLst>
              <a:gd name="adj1" fmla="val -80264"/>
              <a:gd name="adj2" fmla="val -2654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338128" y="4040157"/>
            <a:ext cx="2895600" cy="870660"/>
          </a:xfrm>
          <a:prstGeom prst="wedgeRoundRectCallout">
            <a:avLst>
              <a:gd name="adj1" fmla="val -4665"/>
              <a:gd name="adj2" fmla="val -870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5650-CE0B-47E5-A765-3DD5E962F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simple </a:t>
            </a:r>
            <a:r>
              <a:rPr lang="en-US" b="1" dirty="0">
                <a:solidFill>
                  <a:schemeClr val="bg1"/>
                </a:solidFill>
              </a:rPr>
              <a:t>Model validation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Error render</a:t>
            </a:r>
            <a:r>
              <a:rPr lang="en-US" dirty="0"/>
              <a:t>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 &amp;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64" y="2307409"/>
            <a:ext cx="11665034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&lt;form method="post"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th:object="${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&lt;div class="form-group" th:classappend="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('name')}?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has-danger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&lt;label for="nameId"&gt;Name&lt;/label&gt;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&lt;input type="text"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="*{name}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&lt;small id="nameHelp"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each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="error : 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('name')}" th: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}"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Error Message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&lt;/small&gt;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3464" y="1899823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6" y="5420702"/>
            <a:ext cx="9572269" cy="97649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997501" y="175525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Get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7600" y="198120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Append Class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20000" y="3174174"/>
            <a:ext cx="2240318" cy="435330"/>
          </a:xfrm>
          <a:prstGeom prst="wedgeRoundRectCallout">
            <a:avLst>
              <a:gd name="adj1" fmla="val -59406"/>
              <a:gd name="adj2" fmla="val -18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Access Field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20000" y="4595943"/>
            <a:ext cx="2240318" cy="435330"/>
          </a:xfrm>
          <a:prstGeom prst="wedgeRoundRectCallout">
            <a:avLst>
              <a:gd name="adj1" fmla="val 27027"/>
              <a:gd name="adj2" fmla="val -7085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Render Error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276E59-33D7-421E-B250-07F41B4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4014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#fields.errors('${someModel.*}')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07AEE-65E5-47E5-B053-0668A80F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94955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Errors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752405"/>
            <a:ext cx="11665034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${#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 th:text="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${err}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Input is incorrect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32199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53" y="1889550"/>
            <a:ext cx="3495681" cy="26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0C-B7D8-4343-A5F9-C0994C409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also implement </a:t>
            </a:r>
            <a:r>
              <a:rPr lang="en-US" sz="3200" b="1" dirty="0">
                <a:solidFill>
                  <a:schemeClr val="bg1"/>
                </a:solidFill>
              </a:rPr>
              <a:t>custom validation </a:t>
            </a:r>
            <a:r>
              <a:rPr lang="en-US" sz="3200" dirty="0"/>
              <a:t>annotations</a:t>
            </a:r>
          </a:p>
          <a:p>
            <a:pPr lvl="1"/>
            <a:r>
              <a:rPr lang="en-US" sz="3000" dirty="0"/>
              <a:t>Sometimes it is necessary due to complex validation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(1)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0200" y="2962370"/>
            <a:ext cx="11665034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(validatedBy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.class)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PresentOrFuture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200" y="2539446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6517-9CE9-4C71-9793-7849D4391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to implement a </a:t>
            </a:r>
            <a:r>
              <a:rPr lang="en-US" b="1" dirty="0">
                <a:solidFill>
                  <a:schemeClr val="bg1"/>
                </a:solidFill>
              </a:rPr>
              <a:t>custom validator </a:t>
            </a:r>
            <a:r>
              <a:rPr lang="en-US" dirty="0"/>
              <a:t>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3483" y="3030780"/>
            <a:ext cx="11665034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(Date date,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ConstraintValidatorContext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constraintValidatorContext)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 date.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after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(today);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483" y="2607857"/>
            <a:ext cx="11665034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865064" y="2474895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540505" y="3659017"/>
            <a:ext cx="2240318" cy="435330"/>
          </a:xfrm>
          <a:prstGeom prst="wedgeRoundRectCallout">
            <a:avLst>
              <a:gd name="adj1" fmla="val 30509"/>
              <a:gd name="adj2" fmla="val -1114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849419" y="5504664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Objects that provide built-in functionalities that helps you enhance your view</a:t>
            </a:r>
          </a:p>
          <a:p>
            <a:r>
              <a:rPr lang="en-US" sz="3200" dirty="0" err="1"/>
              <a:t>Thymeleaf</a:t>
            </a:r>
            <a:r>
              <a:rPr lang="en-US" sz="3200" dirty="0"/>
              <a:t> provides helpers and validations</a:t>
            </a:r>
          </a:p>
          <a:p>
            <a:r>
              <a:rPr lang="en-US" sz="3200" dirty="0"/>
              <a:t>Making a simple </a:t>
            </a:r>
            <a:r>
              <a:rPr lang="en-US" sz="3200" b="1" dirty="0">
                <a:solidFill>
                  <a:schemeClr val="bg1"/>
                </a:solidFill>
              </a:rPr>
              <a:t>Model validation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Error render</a:t>
            </a:r>
            <a:r>
              <a:rPr lang="en-US" sz="3200" dirty="0"/>
              <a:t>ing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936538"/>
            <a:ext cx="4092575" cy="2615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2091" y="457580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0A35-3A2A-4299-A324-23D461A6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37E96-42FB-4C4D-AF4B-562CF307F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1" y="1522661"/>
            <a:ext cx="2111377" cy="2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that provide built-in functionalities that helps you         enhance your view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828764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881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Thymeleaf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7276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7276" y="3521586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276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82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68" y="2655853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7276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994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95" y="5014788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7694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63108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7070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845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Custom Format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04900" y="2183791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4900" y="17596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575537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yyyy-MMM-dd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152619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44600" y="3877005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4" y="5040327"/>
            <a:ext cx="2371291" cy="1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– Week Name of Day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1928356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1502025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4360525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dayOfWeekName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3937607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28437" y="357236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2" y="5105623"/>
            <a:ext cx="2222171" cy="15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List Days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1944014"/>
            <a:ext cx="9982200" cy="1824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String getHomePage(Model model){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model.addAttribute("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myDates); 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//2016-12-12, 2017-04-09 -&gt; yyyy-MM-dd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2400" y="1521096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300" y="4722478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#dates.listDay(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300" y="4299560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35546" y="388887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88" y="5336904"/>
            <a:ext cx="2322224" cy="13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– Get Current Date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600" y="2051610"/>
            <a:ext cx="9982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getHomePage()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9600" y="1638211"/>
            <a:ext cx="99822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299" y="4127532"/>
            <a:ext cx="10577400" cy="369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createNow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299" y="3704614"/>
            <a:ext cx="10577400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whiskey-home.html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76493" y="334249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4897935"/>
            <a:ext cx="637849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10510</TotalTime>
  <Words>1457</Words>
  <Application>Microsoft Office PowerPoint</Application>
  <PresentationFormat>Widescreen</PresentationFormat>
  <Paragraphs>310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Thymeleaf &amp; Controllers</vt:lpstr>
      <vt:lpstr>Table of Contents</vt:lpstr>
      <vt:lpstr>Have a Question?</vt:lpstr>
      <vt:lpstr>PowerPoint Presentation</vt:lpstr>
      <vt:lpstr>Helpers</vt:lpstr>
      <vt:lpstr>Date – Custom Format</vt:lpstr>
      <vt:lpstr>Date – Week Name of Day</vt:lpstr>
      <vt:lpstr>Date – List Days</vt:lpstr>
      <vt:lpstr>Date – Get Current Date</vt:lpstr>
      <vt:lpstr>Strings – Is Empty</vt:lpstr>
      <vt:lpstr>Strings – Substring</vt:lpstr>
      <vt:lpstr>Strings – Join</vt:lpstr>
      <vt:lpstr>Strings – Capitalize</vt:lpstr>
      <vt:lpstr>Numbers - Format</vt:lpstr>
      <vt:lpstr>Numbers - Sequence</vt:lpstr>
      <vt:lpstr>Aggregates - Sum</vt:lpstr>
      <vt:lpstr>Thymeleaf in JavaScript</vt:lpstr>
      <vt:lpstr>PowerPoint Presentation</vt:lpstr>
      <vt:lpstr>Spring Validation &amp; Thymeleaf</vt:lpstr>
      <vt:lpstr>Spring Validation &amp; Thymeleaf</vt:lpstr>
      <vt:lpstr>Spring Validation &amp; Thymeleaf</vt:lpstr>
      <vt:lpstr>List All Errors</vt:lpstr>
      <vt:lpstr>Custom Annotations (1)</vt:lpstr>
      <vt:lpstr>Custom Annotations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Dimitrov, Ivan</cp:lastModifiedBy>
  <cp:revision>5402</cp:revision>
  <dcterms:created xsi:type="dcterms:W3CDTF">2018-05-23T13:08:44Z</dcterms:created>
  <dcterms:modified xsi:type="dcterms:W3CDTF">2019-03-16T13:52:53Z</dcterms:modified>
</cp:coreProperties>
</file>