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D4CA"/>
    <a:srgbClr val="D7F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ABC094-7FAF-40C1-9F46-3068153A6923}" v="31" dt="2024-07-29T19:13:16.126"/>
    <p1510:client id="{3D8FBD84-723C-4BD3-AC7B-022ED11891D7}" v="5" dt="2024-07-29T18:47:22.389"/>
    <p1510:client id="{8CC02CA8-591A-474C-B3D3-631C5C2FAE4D}" v="1" dt="2024-07-29T18:45:34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Sánchez-Cabezudo" userId="4c7e7ac579204c59" providerId="Windows Live" clId="Web-{8CC02CA8-591A-474C-B3D3-631C5C2FAE4D}"/>
    <pc:docChg chg="modSld">
      <pc:chgData name="Cristina Sánchez-Cabezudo" userId="4c7e7ac579204c59" providerId="Windows Live" clId="Web-{8CC02CA8-591A-474C-B3D3-631C5C2FAE4D}" dt="2024-07-29T18:45:34.762" v="0" actId="20577"/>
      <pc:docMkLst>
        <pc:docMk/>
      </pc:docMkLst>
      <pc:sldChg chg="modSp">
        <pc:chgData name="Cristina Sánchez-Cabezudo" userId="4c7e7ac579204c59" providerId="Windows Live" clId="Web-{8CC02CA8-591A-474C-B3D3-631C5C2FAE4D}" dt="2024-07-29T18:45:34.762" v="0" actId="20577"/>
        <pc:sldMkLst>
          <pc:docMk/>
          <pc:sldMk cId="2947866945" sldId="257"/>
        </pc:sldMkLst>
        <pc:spChg chg="mod">
          <ac:chgData name="Cristina Sánchez-Cabezudo" userId="4c7e7ac579204c59" providerId="Windows Live" clId="Web-{8CC02CA8-591A-474C-B3D3-631C5C2FAE4D}" dt="2024-07-29T18:45:34.762" v="0" actId="20577"/>
          <ac:spMkLst>
            <pc:docMk/>
            <pc:sldMk cId="2947866945" sldId="257"/>
            <ac:spMk id="2" creationId="{E7250ACB-A365-C273-8797-B48BA4CF8E72}"/>
          </ac:spMkLst>
        </pc:spChg>
      </pc:sldChg>
    </pc:docChg>
  </pc:docChgLst>
  <pc:docChgLst>
    <pc:chgData name="Cristina Sánchez-Cabezudo" userId="4c7e7ac579204c59" providerId="Windows Live" clId="Web-{3D8FBD84-723C-4BD3-AC7B-022ED11891D7}"/>
    <pc:docChg chg="modSld">
      <pc:chgData name="Cristina Sánchez-Cabezudo" userId="4c7e7ac579204c59" providerId="Windows Live" clId="Web-{3D8FBD84-723C-4BD3-AC7B-022ED11891D7}" dt="2024-07-29T18:47:22.389" v="4" actId="20577"/>
      <pc:docMkLst>
        <pc:docMk/>
      </pc:docMkLst>
      <pc:sldChg chg="modSp">
        <pc:chgData name="Cristina Sánchez-Cabezudo" userId="4c7e7ac579204c59" providerId="Windows Live" clId="Web-{3D8FBD84-723C-4BD3-AC7B-022ED11891D7}" dt="2024-07-29T18:47:22.389" v="4" actId="20577"/>
        <pc:sldMkLst>
          <pc:docMk/>
          <pc:sldMk cId="2947866945" sldId="257"/>
        </pc:sldMkLst>
        <pc:spChg chg="mod">
          <ac:chgData name="Cristina Sánchez-Cabezudo" userId="4c7e7ac579204c59" providerId="Windows Live" clId="Web-{3D8FBD84-723C-4BD3-AC7B-022ED11891D7}" dt="2024-07-29T18:47:22.389" v="4" actId="20577"/>
          <ac:spMkLst>
            <pc:docMk/>
            <pc:sldMk cId="2947866945" sldId="257"/>
            <ac:spMk id="2" creationId="{E7250ACB-A365-C273-8797-B48BA4CF8E72}"/>
          </ac:spMkLst>
        </pc:spChg>
      </pc:sldChg>
    </pc:docChg>
  </pc:docChgLst>
  <pc:docChgLst>
    <pc:chgData name="Cristina Sánchez-Cabezudo" userId="4c7e7ac579204c59" providerId="LiveId" clId="{12ABC094-7FAF-40C1-9F46-3068153A6923}"/>
    <pc:docChg chg="undo custSel modSld modMainMaster">
      <pc:chgData name="Cristina Sánchez-Cabezudo" userId="4c7e7ac579204c59" providerId="LiveId" clId="{12ABC094-7FAF-40C1-9F46-3068153A6923}" dt="2024-07-29T19:14:38.879" v="202" actId="13926"/>
      <pc:docMkLst>
        <pc:docMk/>
      </pc:docMkLst>
      <pc:sldChg chg="addSp delSp modSp mod">
        <pc:chgData name="Cristina Sánchez-Cabezudo" userId="4c7e7ac579204c59" providerId="LiveId" clId="{12ABC094-7FAF-40C1-9F46-3068153A6923}" dt="2024-07-29T18:50:43.009" v="193" actId="13926"/>
        <pc:sldMkLst>
          <pc:docMk/>
          <pc:sldMk cId="2947866945" sldId="257"/>
        </pc:sldMkLst>
        <pc:spChg chg="mod">
          <ac:chgData name="Cristina Sánchez-Cabezudo" userId="4c7e7ac579204c59" providerId="LiveId" clId="{12ABC094-7FAF-40C1-9F46-3068153A6923}" dt="2024-07-29T18:50:43.009" v="193" actId="13926"/>
          <ac:spMkLst>
            <pc:docMk/>
            <pc:sldMk cId="2947866945" sldId="257"/>
            <ac:spMk id="2" creationId="{E7250ACB-A365-C273-8797-B48BA4CF8E72}"/>
          </ac:spMkLst>
        </pc:spChg>
        <pc:graphicFrameChg chg="mod">
          <ac:chgData name="Cristina Sánchez-Cabezudo" userId="4c7e7ac579204c59" providerId="LiveId" clId="{12ABC094-7FAF-40C1-9F46-3068153A6923}" dt="2024-07-29T18:41:19.769" v="189" actId="1367"/>
          <ac:graphicFrameMkLst>
            <pc:docMk/>
            <pc:sldMk cId="2947866945" sldId="257"/>
            <ac:graphicFrameMk id="7" creationId="{3A7057DF-B920-5CDE-0D49-38F402E9E585}"/>
          </ac:graphicFrameMkLst>
        </pc:graphicFrameChg>
        <pc:picChg chg="add mod">
          <ac:chgData name="Cristina Sánchez-Cabezudo" userId="4c7e7ac579204c59" providerId="LiveId" clId="{12ABC094-7FAF-40C1-9F46-3068153A6923}" dt="2024-07-29T18:03:35.708" v="27"/>
          <ac:picMkLst>
            <pc:docMk/>
            <pc:sldMk cId="2947866945" sldId="257"/>
            <ac:picMk id="4" creationId="{1BFABF64-5CB6-2C9F-0E15-029AB730FE99}"/>
          </ac:picMkLst>
        </pc:picChg>
        <pc:picChg chg="del">
          <ac:chgData name="Cristina Sánchez-Cabezudo" userId="4c7e7ac579204c59" providerId="LiveId" clId="{12ABC094-7FAF-40C1-9F46-3068153A6923}" dt="2024-07-29T18:03:34.220" v="26" actId="478"/>
          <ac:picMkLst>
            <pc:docMk/>
            <pc:sldMk cId="2947866945" sldId="257"/>
            <ac:picMk id="5" creationId="{01045ACE-0C0C-2974-2E53-E38A0322726F}"/>
          </ac:picMkLst>
        </pc:picChg>
      </pc:sldChg>
      <pc:sldChg chg="addSp delSp modSp mod">
        <pc:chgData name="Cristina Sánchez-Cabezudo" userId="4c7e7ac579204c59" providerId="LiveId" clId="{12ABC094-7FAF-40C1-9F46-3068153A6923}" dt="2024-07-29T18:50:45.986" v="194" actId="108"/>
        <pc:sldMkLst>
          <pc:docMk/>
          <pc:sldMk cId="929483536" sldId="258"/>
        </pc:sldMkLst>
        <pc:spChg chg="mod">
          <ac:chgData name="Cristina Sánchez-Cabezudo" userId="4c7e7ac579204c59" providerId="LiveId" clId="{12ABC094-7FAF-40C1-9F46-3068153A6923}" dt="2024-07-29T18:50:45.986" v="194" actId="108"/>
          <ac:spMkLst>
            <pc:docMk/>
            <pc:sldMk cId="929483536" sldId="258"/>
            <ac:spMk id="2" creationId="{F4F27FA4-D163-464C-3419-90FAAE64C29E}"/>
          </ac:spMkLst>
        </pc:spChg>
        <pc:graphicFrameChg chg="mod">
          <ac:chgData name="Cristina Sánchez-Cabezudo" userId="4c7e7ac579204c59" providerId="LiveId" clId="{12ABC094-7FAF-40C1-9F46-3068153A6923}" dt="2024-07-29T18:03:10.175" v="25" actId="14100"/>
          <ac:graphicFrameMkLst>
            <pc:docMk/>
            <pc:sldMk cId="929483536" sldId="258"/>
            <ac:graphicFrameMk id="13" creationId="{4AF0F536-BE74-3B53-B810-2799EAA8494D}"/>
          </ac:graphicFrameMkLst>
        </pc:graphicFrameChg>
        <pc:picChg chg="del">
          <ac:chgData name="Cristina Sánchez-Cabezudo" userId="4c7e7ac579204c59" providerId="LiveId" clId="{12ABC094-7FAF-40C1-9F46-3068153A6923}" dt="2024-07-29T18:02:52.598" v="21" actId="478"/>
          <ac:picMkLst>
            <pc:docMk/>
            <pc:sldMk cId="929483536" sldId="258"/>
            <ac:picMk id="9" creationId="{F072865A-F7E7-9995-ADA2-9B2AA00387B8}"/>
          </ac:picMkLst>
        </pc:picChg>
        <pc:picChg chg="add mod">
          <ac:chgData name="Cristina Sánchez-Cabezudo" userId="4c7e7ac579204c59" providerId="LiveId" clId="{12ABC094-7FAF-40C1-9F46-3068153A6923}" dt="2024-07-29T18:02:53.261" v="22"/>
          <ac:picMkLst>
            <pc:docMk/>
            <pc:sldMk cId="929483536" sldId="258"/>
            <ac:picMk id="10" creationId="{A8BD666D-27BB-9448-3D35-DE82E5A45847}"/>
          </ac:picMkLst>
        </pc:picChg>
      </pc:sldChg>
      <pc:sldChg chg="modSp mod">
        <pc:chgData name="Cristina Sánchez-Cabezudo" userId="4c7e7ac579204c59" providerId="LiveId" clId="{12ABC094-7FAF-40C1-9F46-3068153A6923}" dt="2024-07-29T19:14:38.879" v="202" actId="13926"/>
        <pc:sldMkLst>
          <pc:docMk/>
          <pc:sldMk cId="3961752412" sldId="259"/>
        </pc:sldMkLst>
        <pc:spChg chg="mod">
          <ac:chgData name="Cristina Sánchez-Cabezudo" userId="4c7e7ac579204c59" providerId="LiveId" clId="{12ABC094-7FAF-40C1-9F46-3068153A6923}" dt="2024-07-29T19:14:38.879" v="202" actId="13926"/>
          <ac:spMkLst>
            <pc:docMk/>
            <pc:sldMk cId="3961752412" sldId="259"/>
            <ac:spMk id="5" creationId="{E2389B94-7422-59CE-7BE5-0C84F6259D46}"/>
          </ac:spMkLst>
        </pc:spChg>
        <pc:picChg chg="mod">
          <ac:chgData name="Cristina Sánchez-Cabezudo" userId="4c7e7ac579204c59" providerId="LiveId" clId="{12ABC094-7FAF-40C1-9F46-3068153A6923}" dt="2024-07-29T17:58:22.560" v="17" actId="14100"/>
          <ac:picMkLst>
            <pc:docMk/>
            <pc:sldMk cId="3961752412" sldId="259"/>
            <ac:picMk id="6" creationId="{49ADF38A-7413-A1F6-B09A-2CED5C420AD7}"/>
          </ac:picMkLst>
        </pc:picChg>
      </pc:sldChg>
      <pc:sldChg chg="addSp delSp modSp mod">
        <pc:chgData name="Cristina Sánchez-Cabezudo" userId="4c7e7ac579204c59" providerId="LiveId" clId="{12ABC094-7FAF-40C1-9F46-3068153A6923}" dt="2024-07-29T18:40:34.995" v="179" actId="13926"/>
        <pc:sldMkLst>
          <pc:docMk/>
          <pc:sldMk cId="3249064855" sldId="260"/>
        </pc:sldMkLst>
        <pc:spChg chg="mod">
          <ac:chgData name="Cristina Sánchez-Cabezudo" userId="4c7e7ac579204c59" providerId="LiveId" clId="{12ABC094-7FAF-40C1-9F46-3068153A6923}" dt="2024-07-29T18:40:34.995" v="179" actId="13926"/>
          <ac:spMkLst>
            <pc:docMk/>
            <pc:sldMk cId="3249064855" sldId="260"/>
            <ac:spMk id="6" creationId="{BA8CA97E-30CE-E625-A05D-79DCB1EF808B}"/>
          </ac:spMkLst>
        </pc:spChg>
        <pc:picChg chg="del">
          <ac:chgData name="Cristina Sánchez-Cabezudo" userId="4c7e7ac579204c59" providerId="LiveId" clId="{12ABC094-7FAF-40C1-9F46-3068153A6923}" dt="2024-07-29T18:02:24.178" v="18" actId="478"/>
          <ac:picMkLst>
            <pc:docMk/>
            <pc:sldMk cId="3249064855" sldId="260"/>
            <ac:picMk id="7" creationId="{D0E0C428-11F7-6AC8-6B14-2C085AEDE84B}"/>
          </ac:picMkLst>
        </pc:picChg>
        <pc:picChg chg="add mod">
          <ac:chgData name="Cristina Sánchez-Cabezudo" userId="4c7e7ac579204c59" providerId="LiveId" clId="{12ABC094-7FAF-40C1-9F46-3068153A6923}" dt="2024-07-29T18:02:24.873" v="19"/>
          <ac:picMkLst>
            <pc:docMk/>
            <pc:sldMk cId="3249064855" sldId="260"/>
            <ac:picMk id="9" creationId="{75DAEFDA-A250-3D86-B0F1-BD8468D1EA92}"/>
          </ac:picMkLst>
        </pc:picChg>
      </pc:sldChg>
      <pc:sldChg chg="addSp delSp modSp mod">
        <pc:chgData name="Cristina Sánchez-Cabezudo" userId="4c7e7ac579204c59" providerId="LiveId" clId="{12ABC094-7FAF-40C1-9F46-3068153A6923}" dt="2024-07-29T18:40:39.527" v="180" actId="13926"/>
        <pc:sldMkLst>
          <pc:docMk/>
          <pc:sldMk cId="3955790220" sldId="261"/>
        </pc:sldMkLst>
        <pc:spChg chg="mod">
          <ac:chgData name="Cristina Sánchez-Cabezudo" userId="4c7e7ac579204c59" providerId="LiveId" clId="{12ABC094-7FAF-40C1-9F46-3068153A6923}" dt="2024-07-29T18:40:39.527" v="180" actId="13926"/>
          <ac:spMkLst>
            <pc:docMk/>
            <pc:sldMk cId="3955790220" sldId="261"/>
            <ac:spMk id="2" creationId="{508E77EF-7AB1-77BE-5BF0-BABCC22562B5}"/>
          </ac:spMkLst>
        </pc:spChg>
        <pc:picChg chg="del">
          <ac:chgData name="Cristina Sánchez-Cabezudo" userId="4c7e7ac579204c59" providerId="LiveId" clId="{12ABC094-7FAF-40C1-9F46-3068153A6923}" dt="2024-07-29T18:06:01.203" v="34" actId="478"/>
          <ac:picMkLst>
            <pc:docMk/>
            <pc:sldMk cId="3955790220" sldId="261"/>
            <ac:picMk id="4" creationId="{8902DDF5-3BFF-B4EB-7B70-E99BFDA2DC4B}"/>
          </ac:picMkLst>
        </pc:picChg>
        <pc:picChg chg="add mod">
          <ac:chgData name="Cristina Sánchez-Cabezudo" userId="4c7e7ac579204c59" providerId="LiveId" clId="{12ABC094-7FAF-40C1-9F46-3068153A6923}" dt="2024-07-29T18:06:16.081" v="38" actId="14100"/>
          <ac:picMkLst>
            <pc:docMk/>
            <pc:sldMk cId="3955790220" sldId="261"/>
            <ac:picMk id="6" creationId="{C8269C62-6CB7-C2A5-3928-B277B8C83E7C}"/>
          </ac:picMkLst>
        </pc:picChg>
      </pc:sldChg>
      <pc:sldChg chg="addSp delSp modSp mod">
        <pc:chgData name="Cristina Sánchez-Cabezudo" userId="4c7e7ac579204c59" providerId="LiveId" clId="{12ABC094-7FAF-40C1-9F46-3068153A6923}" dt="2024-07-29T18:40:42.355" v="181" actId="13926"/>
        <pc:sldMkLst>
          <pc:docMk/>
          <pc:sldMk cId="3351919526" sldId="263"/>
        </pc:sldMkLst>
        <pc:spChg chg="del mod">
          <ac:chgData name="Cristina Sánchez-Cabezudo" userId="4c7e7ac579204c59" providerId="LiveId" clId="{12ABC094-7FAF-40C1-9F46-3068153A6923}" dt="2024-07-29T18:15:51.924" v="121" actId="478"/>
          <ac:spMkLst>
            <pc:docMk/>
            <pc:sldMk cId="3351919526" sldId="263"/>
            <ac:spMk id="2" creationId="{508E77EF-7AB1-77BE-5BF0-BABCC22562B5}"/>
          </ac:spMkLst>
        </pc:spChg>
        <pc:spChg chg="add del mod">
          <ac:chgData name="Cristina Sánchez-Cabezudo" userId="4c7e7ac579204c59" providerId="LiveId" clId="{12ABC094-7FAF-40C1-9F46-3068153A6923}" dt="2024-07-29T18:15:54.467" v="122" actId="478"/>
          <ac:spMkLst>
            <pc:docMk/>
            <pc:sldMk cId="3351919526" sldId="263"/>
            <ac:spMk id="9" creationId="{2CBA99F8-C3B5-219B-8034-34F7E765F33E}"/>
          </ac:spMkLst>
        </pc:spChg>
        <pc:spChg chg="add mod">
          <ac:chgData name="Cristina Sánchez-Cabezudo" userId="4c7e7ac579204c59" providerId="LiveId" clId="{12ABC094-7FAF-40C1-9F46-3068153A6923}" dt="2024-07-29T18:40:42.355" v="181" actId="13926"/>
          <ac:spMkLst>
            <pc:docMk/>
            <pc:sldMk cId="3351919526" sldId="263"/>
            <ac:spMk id="10" creationId="{57573E02-75C6-3A53-897E-F4199C86BC4A}"/>
          </ac:spMkLst>
        </pc:spChg>
        <pc:picChg chg="del">
          <ac:chgData name="Cristina Sánchez-Cabezudo" userId="4c7e7ac579204c59" providerId="LiveId" clId="{12ABC094-7FAF-40C1-9F46-3068153A6923}" dt="2024-07-29T18:12:55.150" v="58" actId="478"/>
          <ac:picMkLst>
            <pc:docMk/>
            <pc:sldMk cId="3351919526" sldId="263"/>
            <ac:picMk id="6" creationId="{4448C971-8FDD-9F33-01B8-495CCBC89382}"/>
          </ac:picMkLst>
        </pc:picChg>
        <pc:picChg chg="add del mod">
          <ac:chgData name="Cristina Sánchez-Cabezudo" userId="4c7e7ac579204c59" providerId="LiveId" clId="{12ABC094-7FAF-40C1-9F46-3068153A6923}" dt="2024-07-29T18:15:56.737" v="123" actId="478"/>
          <ac:picMkLst>
            <pc:docMk/>
            <pc:sldMk cId="3351919526" sldId="263"/>
            <ac:picMk id="7" creationId="{BE24C92B-0B05-A430-75A0-40AB8994CBC3}"/>
          </ac:picMkLst>
        </pc:picChg>
        <pc:picChg chg="add mod">
          <ac:chgData name="Cristina Sánchez-Cabezudo" userId="4c7e7ac579204c59" providerId="LiveId" clId="{12ABC094-7FAF-40C1-9F46-3068153A6923}" dt="2024-07-29T18:16:03.507" v="127" actId="14100"/>
          <ac:picMkLst>
            <pc:docMk/>
            <pc:sldMk cId="3351919526" sldId="263"/>
            <ac:picMk id="11" creationId="{9B6827B7-DBDE-E9CE-68B8-47E88DB06F9B}"/>
          </ac:picMkLst>
        </pc:picChg>
      </pc:sldChg>
      <pc:sldChg chg="addSp delSp modSp mod">
        <pc:chgData name="Cristina Sánchez-Cabezudo" userId="4c7e7ac579204c59" providerId="LiveId" clId="{12ABC094-7FAF-40C1-9F46-3068153A6923}" dt="2024-07-29T18:40:45.386" v="182" actId="13926"/>
        <pc:sldMkLst>
          <pc:docMk/>
          <pc:sldMk cId="2013632589" sldId="264"/>
        </pc:sldMkLst>
        <pc:spChg chg="mod">
          <ac:chgData name="Cristina Sánchez-Cabezudo" userId="4c7e7ac579204c59" providerId="LiveId" clId="{12ABC094-7FAF-40C1-9F46-3068153A6923}" dt="2024-07-29T18:40:45.386" v="182" actId="13926"/>
          <ac:spMkLst>
            <pc:docMk/>
            <pc:sldMk cId="2013632589" sldId="264"/>
            <ac:spMk id="2" creationId="{508E77EF-7AB1-77BE-5BF0-BABCC22562B5}"/>
          </ac:spMkLst>
        </pc:spChg>
        <pc:picChg chg="del">
          <ac:chgData name="Cristina Sánchez-Cabezudo" userId="4c7e7ac579204c59" providerId="LiveId" clId="{12ABC094-7FAF-40C1-9F46-3068153A6923}" dt="2024-07-29T18:12:42.762" v="54" actId="478"/>
          <ac:picMkLst>
            <pc:docMk/>
            <pc:sldMk cId="2013632589" sldId="264"/>
            <ac:picMk id="4" creationId="{3ED028E7-F274-88CE-FBCC-D26B8FA1AB0E}"/>
          </ac:picMkLst>
        </pc:picChg>
        <pc:picChg chg="add mod">
          <ac:chgData name="Cristina Sánchez-Cabezudo" userId="4c7e7ac579204c59" providerId="LiveId" clId="{12ABC094-7FAF-40C1-9F46-3068153A6923}" dt="2024-07-29T18:12:43.246" v="55"/>
          <ac:picMkLst>
            <pc:docMk/>
            <pc:sldMk cId="2013632589" sldId="264"/>
            <ac:picMk id="5" creationId="{AE2BEF7B-4720-FA79-425B-5E076D9DBD3B}"/>
          </ac:picMkLst>
        </pc:picChg>
      </pc:sldChg>
      <pc:sldChg chg="addSp delSp modSp mod">
        <pc:chgData name="Cristina Sánchez-Cabezudo" userId="4c7e7ac579204c59" providerId="LiveId" clId="{12ABC094-7FAF-40C1-9F46-3068153A6923}" dt="2024-07-29T18:40:49.180" v="183" actId="13926"/>
        <pc:sldMkLst>
          <pc:docMk/>
          <pc:sldMk cId="2099895593" sldId="265"/>
        </pc:sldMkLst>
        <pc:spChg chg="mod">
          <ac:chgData name="Cristina Sánchez-Cabezudo" userId="4c7e7ac579204c59" providerId="LiveId" clId="{12ABC094-7FAF-40C1-9F46-3068153A6923}" dt="2024-07-29T18:40:49.180" v="183" actId="13926"/>
          <ac:spMkLst>
            <pc:docMk/>
            <pc:sldMk cId="2099895593" sldId="265"/>
            <ac:spMk id="2" creationId="{28DFC6AC-3B96-CAC3-3B47-BE5BC91564B9}"/>
          </ac:spMkLst>
        </pc:spChg>
        <pc:graphicFrameChg chg="mod">
          <ac:chgData name="Cristina Sánchez-Cabezudo" userId="4c7e7ac579204c59" providerId="LiveId" clId="{12ABC094-7FAF-40C1-9F46-3068153A6923}" dt="2024-07-29T18:13:56.513" v="89" actId="1076"/>
          <ac:graphicFrameMkLst>
            <pc:docMk/>
            <pc:sldMk cId="2099895593" sldId="265"/>
            <ac:graphicFrameMk id="4" creationId="{D571846B-ECE1-7FBD-01A3-971547ED4930}"/>
          </ac:graphicFrameMkLst>
        </pc:graphicFrameChg>
        <pc:picChg chg="del">
          <ac:chgData name="Cristina Sánchez-Cabezudo" userId="4c7e7ac579204c59" providerId="LiveId" clId="{12ABC094-7FAF-40C1-9F46-3068153A6923}" dt="2024-07-29T18:13:21.601" v="76" actId="478"/>
          <ac:picMkLst>
            <pc:docMk/>
            <pc:sldMk cId="2099895593" sldId="265"/>
            <ac:picMk id="5" creationId="{DA944979-32F0-7096-E33A-1DF332C26182}"/>
          </ac:picMkLst>
        </pc:picChg>
        <pc:picChg chg="add mod">
          <ac:chgData name="Cristina Sánchez-Cabezudo" userId="4c7e7ac579204c59" providerId="LiveId" clId="{12ABC094-7FAF-40C1-9F46-3068153A6923}" dt="2024-07-29T18:13:22.440" v="77"/>
          <ac:picMkLst>
            <pc:docMk/>
            <pc:sldMk cId="2099895593" sldId="265"/>
            <ac:picMk id="6" creationId="{523BAE8D-A62F-EE1B-B873-237EA7B3FB75}"/>
          </ac:picMkLst>
        </pc:picChg>
      </pc:sldChg>
      <pc:sldChg chg="addSp delSp modSp mod">
        <pc:chgData name="Cristina Sánchez-Cabezudo" userId="4c7e7ac579204c59" providerId="LiveId" clId="{12ABC094-7FAF-40C1-9F46-3068153A6923}" dt="2024-07-29T19:14:27.387" v="200" actId="13926"/>
        <pc:sldMkLst>
          <pc:docMk/>
          <pc:sldMk cId="3225954443" sldId="266"/>
        </pc:sldMkLst>
        <pc:spChg chg="del mod">
          <ac:chgData name="Cristina Sánchez-Cabezudo" userId="4c7e7ac579204c59" providerId="LiveId" clId="{12ABC094-7FAF-40C1-9F46-3068153A6923}" dt="2024-07-29T18:17:03.974" v="149" actId="478"/>
          <ac:spMkLst>
            <pc:docMk/>
            <pc:sldMk cId="3225954443" sldId="266"/>
            <ac:spMk id="2" creationId="{5994FE81-E323-8B3E-5DA5-7F481D2638BF}"/>
          </ac:spMkLst>
        </pc:spChg>
        <pc:spChg chg="add del mod">
          <ac:chgData name="Cristina Sánchez-Cabezudo" userId="4c7e7ac579204c59" providerId="LiveId" clId="{12ABC094-7FAF-40C1-9F46-3068153A6923}" dt="2024-07-29T18:17:07.865" v="151" actId="478"/>
          <ac:spMkLst>
            <pc:docMk/>
            <pc:sldMk cId="3225954443" sldId="266"/>
            <ac:spMk id="22" creationId="{954DC2E4-AF8E-2510-1B80-597BAE0797AB}"/>
          </ac:spMkLst>
        </pc:spChg>
        <pc:spChg chg="add mod">
          <ac:chgData name="Cristina Sánchez-Cabezudo" userId="4c7e7ac579204c59" providerId="LiveId" clId="{12ABC094-7FAF-40C1-9F46-3068153A6923}" dt="2024-07-29T19:14:27.387" v="200" actId="13926"/>
          <ac:spMkLst>
            <pc:docMk/>
            <pc:sldMk cId="3225954443" sldId="266"/>
            <ac:spMk id="24" creationId="{92D6149B-A014-1D68-39A5-3039EF04DAFE}"/>
          </ac:spMkLst>
        </pc:spChg>
        <pc:picChg chg="del">
          <ac:chgData name="Cristina Sánchez-Cabezudo" userId="4c7e7ac579204c59" providerId="LiveId" clId="{12ABC094-7FAF-40C1-9F46-3068153A6923}" dt="2024-07-29T18:14:08.899" v="92" actId="478"/>
          <ac:picMkLst>
            <pc:docMk/>
            <pc:sldMk cId="3225954443" sldId="266"/>
            <ac:picMk id="12" creationId="{99F81C93-687A-E83D-3CE7-866D9ACF5702}"/>
          </ac:picMkLst>
        </pc:picChg>
        <pc:picChg chg="add del mod">
          <ac:chgData name="Cristina Sánchez-Cabezudo" userId="4c7e7ac579204c59" providerId="LiveId" clId="{12ABC094-7FAF-40C1-9F46-3068153A6923}" dt="2024-07-29T18:17:03.974" v="149" actId="478"/>
          <ac:picMkLst>
            <pc:docMk/>
            <pc:sldMk cId="3225954443" sldId="266"/>
            <ac:picMk id="18" creationId="{108964DE-118F-04C3-F1A6-07EB175AB0CA}"/>
          </ac:picMkLst>
        </pc:picChg>
        <pc:picChg chg="add mod">
          <ac:chgData name="Cristina Sánchez-Cabezudo" userId="4c7e7ac579204c59" providerId="LiveId" clId="{12ABC094-7FAF-40C1-9F46-3068153A6923}" dt="2024-07-29T18:17:04.722" v="150"/>
          <ac:picMkLst>
            <pc:docMk/>
            <pc:sldMk cId="3225954443" sldId="266"/>
            <ac:picMk id="26" creationId="{88B5636C-BA76-18FD-AD86-A074DAA1F60F}"/>
          </ac:picMkLst>
        </pc:picChg>
      </pc:sldChg>
      <pc:sldChg chg="addSp delSp modSp mod delAnim">
        <pc:chgData name="Cristina Sánchez-Cabezudo" userId="4c7e7ac579204c59" providerId="LiveId" clId="{12ABC094-7FAF-40C1-9F46-3068153A6923}" dt="2024-07-29T19:14:33.760" v="201" actId="13926"/>
        <pc:sldMkLst>
          <pc:docMk/>
          <pc:sldMk cId="332581584" sldId="267"/>
        </pc:sldMkLst>
        <pc:spChg chg="del mod">
          <ac:chgData name="Cristina Sánchez-Cabezudo" userId="4c7e7ac579204c59" providerId="LiveId" clId="{12ABC094-7FAF-40C1-9F46-3068153A6923}" dt="2024-07-29T18:14:44.622" v="103" actId="478"/>
          <ac:spMkLst>
            <pc:docMk/>
            <pc:sldMk cId="332581584" sldId="267"/>
            <ac:spMk id="6" creationId="{BA8CA97E-30CE-E625-A05D-79DCB1EF808B}"/>
          </ac:spMkLst>
        </pc:spChg>
        <pc:spChg chg="add del mod">
          <ac:chgData name="Cristina Sánchez-Cabezudo" userId="4c7e7ac579204c59" providerId="LiveId" clId="{12ABC094-7FAF-40C1-9F46-3068153A6923}" dt="2024-07-29T18:14:47.433" v="104" actId="478"/>
          <ac:spMkLst>
            <pc:docMk/>
            <pc:sldMk cId="332581584" sldId="267"/>
            <ac:spMk id="12" creationId="{C9F9877B-B278-85B1-2ABA-B37A02C5EB30}"/>
          </ac:spMkLst>
        </pc:spChg>
        <pc:spChg chg="add mod">
          <ac:chgData name="Cristina Sánchez-Cabezudo" userId="4c7e7ac579204c59" providerId="LiveId" clId="{12ABC094-7FAF-40C1-9F46-3068153A6923}" dt="2024-07-29T19:14:33.760" v="201" actId="13926"/>
          <ac:spMkLst>
            <pc:docMk/>
            <pc:sldMk cId="332581584" sldId="267"/>
            <ac:spMk id="13" creationId="{8F1845E9-C0B9-DC40-996C-6C8DFD024DCA}"/>
          </ac:spMkLst>
        </pc:spChg>
        <pc:picChg chg="del">
          <ac:chgData name="Cristina Sánchez-Cabezudo" userId="4c7e7ac579204c59" providerId="LiveId" clId="{12ABC094-7FAF-40C1-9F46-3068153A6923}" dt="2024-07-29T18:14:49.401" v="105" actId="478"/>
          <ac:picMkLst>
            <pc:docMk/>
            <pc:sldMk cId="332581584" sldId="267"/>
            <ac:picMk id="7" creationId="{D0E0C428-11F7-6AC8-6B14-2C085AEDE84B}"/>
          </ac:picMkLst>
        </pc:picChg>
        <pc:picChg chg="add mod">
          <ac:chgData name="Cristina Sánchez-Cabezudo" userId="4c7e7ac579204c59" providerId="LiveId" clId="{12ABC094-7FAF-40C1-9F46-3068153A6923}" dt="2024-07-29T18:14:49.957" v="106"/>
          <ac:picMkLst>
            <pc:docMk/>
            <pc:sldMk cId="332581584" sldId="267"/>
            <ac:picMk id="14" creationId="{93969472-B9AB-69B2-A8A1-EF2031BF3C22}"/>
          </ac:picMkLst>
        </pc:picChg>
      </pc:sldChg>
      <pc:sldMasterChg chg="modSp modSldLayout">
        <pc:chgData name="Cristina Sánchez-Cabezudo" userId="4c7e7ac579204c59" providerId="LiveId" clId="{12ABC094-7FAF-40C1-9F46-3068153A6923}" dt="2024-07-29T19:13:16.126" v="197" actId="13926"/>
        <pc:sldMasterMkLst>
          <pc:docMk/>
          <pc:sldMasterMk cId="1996547011" sldId="2147483712"/>
        </pc:sldMasterMkLst>
        <pc:spChg chg="mod">
          <ac:chgData name="Cristina Sánchez-Cabezudo" userId="4c7e7ac579204c59" providerId="LiveId" clId="{12ABC094-7FAF-40C1-9F46-3068153A6923}" dt="2024-07-29T19:13:16.126" v="197" actId="13926"/>
          <ac:spMkLst>
            <pc:docMk/>
            <pc:sldMasterMk cId="1996547011" sldId="2147483712"/>
            <ac:spMk id="2" creationId="{B2104591-A10E-46C3-952B-F25DCBDAD1BC}"/>
          </ac:spMkLst>
        </pc:spChg>
        <pc:sldLayoutChg chg="modSp">
          <pc:chgData name="Cristina Sánchez-Cabezudo" userId="4c7e7ac579204c59" providerId="LiveId" clId="{12ABC094-7FAF-40C1-9F46-3068153A6923}" dt="2024-07-29T18:49:48.388" v="192" actId="13926"/>
          <pc:sldLayoutMkLst>
            <pc:docMk/>
            <pc:sldMasterMk cId="1996547011" sldId="2147483712"/>
            <pc:sldLayoutMk cId="2859800827" sldId="2147483708"/>
          </pc:sldLayoutMkLst>
          <pc:spChg chg="mod">
            <ac:chgData name="Cristina Sánchez-Cabezudo" userId="4c7e7ac579204c59" providerId="LiveId" clId="{12ABC094-7FAF-40C1-9F46-3068153A6923}" dt="2024-07-29T18:49:48.388" v="192" actId="13926"/>
            <ac:spMkLst>
              <pc:docMk/>
              <pc:sldMasterMk cId="1996547011" sldId="2147483712"/>
              <pc:sldLayoutMk cId="2859800827" sldId="2147483708"/>
              <ac:spMk id="2" creationId="{82911A1B-E09A-4F93-BC68-B160114AFCEA}"/>
            </ac:spMkLst>
          </pc:sp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E35338-D511-489E-8662-1169526161B3}" type="doc">
      <dgm:prSet loTypeId="urn:microsoft.com/office/officeart/2018/5/layout/IconCircleLabel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0C2B39-CAF0-4360-AFC5-002F22A3775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Introducción</a:t>
          </a:r>
          <a:endParaRPr lang="en-US"/>
        </a:p>
      </dgm:t>
    </dgm:pt>
    <dgm:pt modelId="{38F32C4B-F896-41A8-8DCB-7516A7D3B77E}" type="parTrans" cxnId="{A6F11B15-E06F-4384-B9E5-7619130C6B62}">
      <dgm:prSet/>
      <dgm:spPr/>
      <dgm:t>
        <a:bodyPr/>
        <a:lstStyle/>
        <a:p>
          <a:endParaRPr lang="en-US"/>
        </a:p>
      </dgm:t>
    </dgm:pt>
    <dgm:pt modelId="{2667CF2A-B4FF-446B-B30C-50838ACCAA16}" type="sibTrans" cxnId="{A6F11B15-E06F-4384-B9E5-7619130C6B62}">
      <dgm:prSet/>
      <dgm:spPr/>
      <dgm:t>
        <a:bodyPr/>
        <a:lstStyle/>
        <a:p>
          <a:endParaRPr lang="en-US"/>
        </a:p>
      </dgm:t>
    </dgm:pt>
    <dgm:pt modelId="{9410240D-B5FD-4955-844C-AE4EB9FF740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Objetivos</a:t>
          </a:r>
          <a:endParaRPr lang="en-US"/>
        </a:p>
      </dgm:t>
    </dgm:pt>
    <dgm:pt modelId="{548B8044-A824-4469-A8D1-62A17E77D764}" type="parTrans" cxnId="{2C80E8B2-1283-4877-A738-0E3DB180BB15}">
      <dgm:prSet/>
      <dgm:spPr/>
      <dgm:t>
        <a:bodyPr/>
        <a:lstStyle/>
        <a:p>
          <a:endParaRPr lang="en-US"/>
        </a:p>
      </dgm:t>
    </dgm:pt>
    <dgm:pt modelId="{26562A2A-E711-45B3-9814-6B00C162E19B}" type="sibTrans" cxnId="{2C80E8B2-1283-4877-A738-0E3DB180BB15}">
      <dgm:prSet/>
      <dgm:spPr/>
      <dgm:t>
        <a:bodyPr/>
        <a:lstStyle/>
        <a:p>
          <a:endParaRPr lang="en-US"/>
        </a:p>
      </dgm:t>
    </dgm:pt>
    <dgm:pt modelId="{EA18B3A7-E4A7-4E7A-8A3F-2A65B2B094A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Metodología</a:t>
          </a:r>
          <a:endParaRPr lang="en-US"/>
        </a:p>
      </dgm:t>
    </dgm:pt>
    <dgm:pt modelId="{2A11F27A-616B-40EC-8182-8BD4A1A98F67}" type="parTrans" cxnId="{E30CC89C-7E09-45D5-91F1-132DDAB9C5FE}">
      <dgm:prSet/>
      <dgm:spPr/>
      <dgm:t>
        <a:bodyPr/>
        <a:lstStyle/>
        <a:p>
          <a:endParaRPr lang="en-US"/>
        </a:p>
      </dgm:t>
    </dgm:pt>
    <dgm:pt modelId="{739E2D4F-EDC8-4F30-88C0-0D5CD17C8D8A}" type="sibTrans" cxnId="{E30CC89C-7E09-45D5-91F1-132DDAB9C5FE}">
      <dgm:prSet/>
      <dgm:spPr/>
      <dgm:t>
        <a:bodyPr/>
        <a:lstStyle/>
        <a:p>
          <a:endParaRPr lang="en-US"/>
        </a:p>
      </dgm:t>
    </dgm:pt>
    <dgm:pt modelId="{AE867CA8-D916-4605-BCAA-6DCA3B79971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Resultados</a:t>
          </a:r>
          <a:endParaRPr lang="en-US"/>
        </a:p>
      </dgm:t>
    </dgm:pt>
    <dgm:pt modelId="{8A4D60FE-0F3C-4ED7-A5D3-D84BA2C98136}" type="parTrans" cxnId="{94946E35-359E-4F4D-8400-2D077F2EC081}">
      <dgm:prSet/>
      <dgm:spPr/>
      <dgm:t>
        <a:bodyPr/>
        <a:lstStyle/>
        <a:p>
          <a:endParaRPr lang="en-US"/>
        </a:p>
      </dgm:t>
    </dgm:pt>
    <dgm:pt modelId="{8C2C2FCC-55F3-46D8-A135-5B3A29FAC206}" type="sibTrans" cxnId="{94946E35-359E-4F4D-8400-2D077F2EC081}">
      <dgm:prSet/>
      <dgm:spPr/>
      <dgm:t>
        <a:bodyPr/>
        <a:lstStyle/>
        <a:p>
          <a:endParaRPr lang="en-US"/>
        </a:p>
      </dgm:t>
    </dgm:pt>
    <dgm:pt modelId="{2439CBFE-883F-4916-87E8-D33B1677791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Conclusiones</a:t>
          </a:r>
          <a:endParaRPr lang="en-US"/>
        </a:p>
      </dgm:t>
    </dgm:pt>
    <dgm:pt modelId="{CBAB7661-41D5-4C75-A073-3C391FBFE1AF}" type="parTrans" cxnId="{A52C1EAB-482F-43AB-A9A5-8C3505675EBB}">
      <dgm:prSet/>
      <dgm:spPr/>
      <dgm:t>
        <a:bodyPr/>
        <a:lstStyle/>
        <a:p>
          <a:endParaRPr lang="en-US"/>
        </a:p>
      </dgm:t>
    </dgm:pt>
    <dgm:pt modelId="{E16CD3EA-9914-4F9D-BF8A-0E23874FEC84}" type="sibTrans" cxnId="{A52C1EAB-482F-43AB-A9A5-8C3505675EBB}">
      <dgm:prSet/>
      <dgm:spPr/>
      <dgm:t>
        <a:bodyPr/>
        <a:lstStyle/>
        <a:p>
          <a:endParaRPr lang="en-US"/>
        </a:p>
      </dgm:t>
    </dgm:pt>
    <dgm:pt modelId="{B690844E-C320-4407-A330-DB0EEE289194}" type="pres">
      <dgm:prSet presAssocID="{C8E35338-D511-489E-8662-1169526161B3}" presName="root" presStyleCnt="0">
        <dgm:presLayoutVars>
          <dgm:dir/>
          <dgm:resizeHandles val="exact"/>
        </dgm:presLayoutVars>
      </dgm:prSet>
      <dgm:spPr/>
    </dgm:pt>
    <dgm:pt modelId="{9FB7CBE8-7844-4E7F-9D3F-5FE227E8B01C}" type="pres">
      <dgm:prSet presAssocID="{290C2B39-CAF0-4360-AFC5-002F22A37752}" presName="compNode" presStyleCnt="0"/>
      <dgm:spPr/>
    </dgm:pt>
    <dgm:pt modelId="{4041249E-B066-4EEE-BB8C-2B043E78FA03}" type="pres">
      <dgm:prSet presAssocID="{290C2B39-CAF0-4360-AFC5-002F22A37752}" presName="iconBgRect" presStyleLbl="bgShp" presStyleIdx="0" presStyleCnt="5"/>
      <dgm:spPr>
        <a:solidFill>
          <a:srgbClr val="48D4CA"/>
        </a:solidFill>
      </dgm:spPr>
    </dgm:pt>
    <dgm:pt modelId="{280DB719-3FA6-490C-974B-B112C0FB4664}" type="pres">
      <dgm:prSet presAssocID="{290C2B39-CAF0-4360-AFC5-002F22A3775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solidFill>
            <a:srgbClr val="48D4CA"/>
          </a:solidFill>
        </a:ln>
      </dgm:spPr>
      <dgm:extLst>
        <a:ext uri="{E40237B7-FDA0-4F09-8148-C483321AD2D9}">
          <dgm14:cNvPr xmlns:dgm14="http://schemas.microsoft.com/office/drawing/2010/diagram" id="0" name="" descr="Información con relleno sólido"/>
        </a:ext>
      </dgm:extLst>
    </dgm:pt>
    <dgm:pt modelId="{00833686-D196-481B-BEB4-A7922AC3A9D7}" type="pres">
      <dgm:prSet presAssocID="{290C2B39-CAF0-4360-AFC5-002F22A37752}" presName="spaceRect" presStyleCnt="0"/>
      <dgm:spPr/>
    </dgm:pt>
    <dgm:pt modelId="{48471221-E905-409A-94BF-AB0D917BD1B8}" type="pres">
      <dgm:prSet presAssocID="{290C2B39-CAF0-4360-AFC5-002F22A37752}" presName="textRect" presStyleLbl="revTx" presStyleIdx="0" presStyleCnt="5">
        <dgm:presLayoutVars>
          <dgm:chMax val="1"/>
          <dgm:chPref val="1"/>
        </dgm:presLayoutVars>
      </dgm:prSet>
      <dgm:spPr/>
    </dgm:pt>
    <dgm:pt modelId="{1AB76CA0-2C83-47BE-A4CC-4E1D50816957}" type="pres">
      <dgm:prSet presAssocID="{2667CF2A-B4FF-446B-B30C-50838ACCAA16}" presName="sibTrans" presStyleCnt="0"/>
      <dgm:spPr/>
    </dgm:pt>
    <dgm:pt modelId="{10598C75-03A0-4F27-84EF-BCF9C132C519}" type="pres">
      <dgm:prSet presAssocID="{9410240D-B5FD-4955-844C-AE4EB9FF740E}" presName="compNode" presStyleCnt="0"/>
      <dgm:spPr/>
    </dgm:pt>
    <dgm:pt modelId="{3F025FB7-502D-41CC-9F2A-A00AEA60518C}" type="pres">
      <dgm:prSet presAssocID="{9410240D-B5FD-4955-844C-AE4EB9FF740E}" presName="iconBgRect" presStyleLbl="bgShp" presStyleIdx="1" presStyleCnt="5"/>
      <dgm:spPr>
        <a:solidFill>
          <a:srgbClr val="48D4CA"/>
        </a:solidFill>
        <a:ln>
          <a:solidFill>
            <a:srgbClr val="48D4CA"/>
          </a:solidFill>
        </a:ln>
      </dgm:spPr>
    </dgm:pt>
    <dgm:pt modelId="{1030224D-8E70-4417-9266-98204B11BE7B}" type="pres">
      <dgm:prSet presAssocID="{9410240D-B5FD-4955-844C-AE4EB9FF740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solidFill>
            <a:srgbClr val="48D4CA"/>
          </a:solidFill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A7FA9B3-214D-4F1B-A266-F3A43664C3ED}" type="pres">
      <dgm:prSet presAssocID="{9410240D-B5FD-4955-844C-AE4EB9FF740E}" presName="spaceRect" presStyleCnt="0"/>
      <dgm:spPr/>
    </dgm:pt>
    <dgm:pt modelId="{A471E038-162C-4C19-9881-E2D19F9A0191}" type="pres">
      <dgm:prSet presAssocID="{9410240D-B5FD-4955-844C-AE4EB9FF740E}" presName="textRect" presStyleLbl="revTx" presStyleIdx="1" presStyleCnt="5">
        <dgm:presLayoutVars>
          <dgm:chMax val="1"/>
          <dgm:chPref val="1"/>
        </dgm:presLayoutVars>
      </dgm:prSet>
      <dgm:spPr/>
    </dgm:pt>
    <dgm:pt modelId="{63A97FC9-99F9-49DA-9E08-278EFEAAF0DC}" type="pres">
      <dgm:prSet presAssocID="{26562A2A-E711-45B3-9814-6B00C162E19B}" presName="sibTrans" presStyleCnt="0"/>
      <dgm:spPr/>
    </dgm:pt>
    <dgm:pt modelId="{04ABEE7B-5744-4B21-853B-839DA4FAC96B}" type="pres">
      <dgm:prSet presAssocID="{EA18B3A7-E4A7-4E7A-8A3F-2A65B2B094AF}" presName="compNode" presStyleCnt="0"/>
      <dgm:spPr/>
    </dgm:pt>
    <dgm:pt modelId="{B8F1AD73-FD58-4164-8DDF-D949093C0E41}" type="pres">
      <dgm:prSet presAssocID="{EA18B3A7-E4A7-4E7A-8A3F-2A65B2B094AF}" presName="iconBgRect" presStyleLbl="bgShp" presStyleIdx="2" presStyleCnt="5"/>
      <dgm:spPr>
        <a:solidFill>
          <a:srgbClr val="48D4CA"/>
        </a:solidFill>
      </dgm:spPr>
    </dgm:pt>
    <dgm:pt modelId="{0DFCC65F-175F-4F73-B3A3-BA37138DC3DE}" type="pres">
      <dgm:prSet presAssocID="{EA18B3A7-E4A7-4E7A-8A3F-2A65B2B094A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3C89F0E-8467-4C36-BF01-76EEBDBD2F08}" type="pres">
      <dgm:prSet presAssocID="{EA18B3A7-E4A7-4E7A-8A3F-2A65B2B094AF}" presName="spaceRect" presStyleCnt="0"/>
      <dgm:spPr/>
    </dgm:pt>
    <dgm:pt modelId="{9FEF60DD-76A2-4D87-BAC9-7FDB83948639}" type="pres">
      <dgm:prSet presAssocID="{EA18B3A7-E4A7-4E7A-8A3F-2A65B2B094AF}" presName="textRect" presStyleLbl="revTx" presStyleIdx="2" presStyleCnt="5">
        <dgm:presLayoutVars>
          <dgm:chMax val="1"/>
          <dgm:chPref val="1"/>
        </dgm:presLayoutVars>
      </dgm:prSet>
      <dgm:spPr/>
    </dgm:pt>
    <dgm:pt modelId="{7214EDD0-3A1D-4D0E-839C-754BCF9796D8}" type="pres">
      <dgm:prSet presAssocID="{739E2D4F-EDC8-4F30-88C0-0D5CD17C8D8A}" presName="sibTrans" presStyleCnt="0"/>
      <dgm:spPr/>
    </dgm:pt>
    <dgm:pt modelId="{2DE717BA-C23D-4E83-AE7D-913AF69D1461}" type="pres">
      <dgm:prSet presAssocID="{AE867CA8-D916-4605-BCAA-6DCA3B79971C}" presName="compNode" presStyleCnt="0"/>
      <dgm:spPr/>
    </dgm:pt>
    <dgm:pt modelId="{43B8CC21-7B06-49C6-A65B-5C2CCA2EFD3F}" type="pres">
      <dgm:prSet presAssocID="{AE867CA8-D916-4605-BCAA-6DCA3B79971C}" presName="iconBgRect" presStyleLbl="bgShp" presStyleIdx="3" presStyleCnt="5"/>
      <dgm:spPr>
        <a:solidFill>
          <a:srgbClr val="48D4CA"/>
        </a:solidFill>
      </dgm:spPr>
    </dgm:pt>
    <dgm:pt modelId="{D8412A26-D2C6-4DB4-86CB-040ED2C5F16A}" type="pres">
      <dgm:prSet presAssocID="{AE867CA8-D916-4605-BCAA-6DCA3B79971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A2BE65FD-5164-47EB-9071-4C57A4D7F824}" type="pres">
      <dgm:prSet presAssocID="{AE867CA8-D916-4605-BCAA-6DCA3B79971C}" presName="spaceRect" presStyleCnt="0"/>
      <dgm:spPr/>
    </dgm:pt>
    <dgm:pt modelId="{0C9F5F77-EB9F-4461-BF44-2E7F6845315A}" type="pres">
      <dgm:prSet presAssocID="{AE867CA8-D916-4605-BCAA-6DCA3B79971C}" presName="textRect" presStyleLbl="revTx" presStyleIdx="3" presStyleCnt="5">
        <dgm:presLayoutVars>
          <dgm:chMax val="1"/>
          <dgm:chPref val="1"/>
        </dgm:presLayoutVars>
      </dgm:prSet>
      <dgm:spPr/>
    </dgm:pt>
    <dgm:pt modelId="{F16ACD6E-BD08-4654-B625-7EB612CE5830}" type="pres">
      <dgm:prSet presAssocID="{8C2C2FCC-55F3-46D8-A135-5B3A29FAC206}" presName="sibTrans" presStyleCnt="0"/>
      <dgm:spPr/>
    </dgm:pt>
    <dgm:pt modelId="{4B216694-3DC1-49E5-BB62-B9D7BEEAAB8E}" type="pres">
      <dgm:prSet presAssocID="{2439CBFE-883F-4916-87E8-D33B16777910}" presName="compNode" presStyleCnt="0"/>
      <dgm:spPr/>
    </dgm:pt>
    <dgm:pt modelId="{743E977E-92D4-448A-B455-9EB10EE66A15}" type="pres">
      <dgm:prSet presAssocID="{2439CBFE-883F-4916-87E8-D33B16777910}" presName="iconBgRect" presStyleLbl="bgShp" presStyleIdx="4" presStyleCnt="5"/>
      <dgm:spPr>
        <a:solidFill>
          <a:srgbClr val="48D4CA"/>
        </a:solidFill>
      </dgm:spPr>
    </dgm:pt>
    <dgm:pt modelId="{D8AB050B-77B9-4B8E-8671-A74EE55A1EE0}" type="pres">
      <dgm:prSet presAssocID="{2439CBFE-883F-4916-87E8-D33B1677791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D78EF9B-B713-4717-A361-6CE3E9DC8789}" type="pres">
      <dgm:prSet presAssocID="{2439CBFE-883F-4916-87E8-D33B16777910}" presName="spaceRect" presStyleCnt="0"/>
      <dgm:spPr/>
    </dgm:pt>
    <dgm:pt modelId="{3258FA20-F402-4D7A-B7ED-443408D6BD56}" type="pres">
      <dgm:prSet presAssocID="{2439CBFE-883F-4916-87E8-D33B1677791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83DB201-2DA5-4974-94F0-102670FEA1E7}" type="presOf" srcId="{EA18B3A7-E4A7-4E7A-8A3F-2A65B2B094AF}" destId="{9FEF60DD-76A2-4D87-BAC9-7FDB83948639}" srcOrd="0" destOrd="0" presId="urn:microsoft.com/office/officeart/2018/5/layout/IconCircleLabelList"/>
    <dgm:cxn modelId="{F3FBEC0C-3265-47CD-87DC-88225615FB5A}" type="presOf" srcId="{C8E35338-D511-489E-8662-1169526161B3}" destId="{B690844E-C320-4407-A330-DB0EEE289194}" srcOrd="0" destOrd="0" presId="urn:microsoft.com/office/officeart/2018/5/layout/IconCircleLabelList"/>
    <dgm:cxn modelId="{A6F11B15-E06F-4384-B9E5-7619130C6B62}" srcId="{C8E35338-D511-489E-8662-1169526161B3}" destId="{290C2B39-CAF0-4360-AFC5-002F22A37752}" srcOrd="0" destOrd="0" parTransId="{38F32C4B-F896-41A8-8DCB-7516A7D3B77E}" sibTransId="{2667CF2A-B4FF-446B-B30C-50838ACCAA16}"/>
    <dgm:cxn modelId="{FC741F18-99E1-4BBF-ADAA-E5FF9034E400}" type="presOf" srcId="{290C2B39-CAF0-4360-AFC5-002F22A37752}" destId="{48471221-E905-409A-94BF-AB0D917BD1B8}" srcOrd="0" destOrd="0" presId="urn:microsoft.com/office/officeart/2018/5/layout/IconCircleLabelList"/>
    <dgm:cxn modelId="{94946E35-359E-4F4D-8400-2D077F2EC081}" srcId="{C8E35338-D511-489E-8662-1169526161B3}" destId="{AE867CA8-D916-4605-BCAA-6DCA3B79971C}" srcOrd="3" destOrd="0" parTransId="{8A4D60FE-0F3C-4ED7-A5D3-D84BA2C98136}" sibTransId="{8C2C2FCC-55F3-46D8-A135-5B3A29FAC206}"/>
    <dgm:cxn modelId="{4E0F7269-F730-4DD6-847A-8FC938309436}" type="presOf" srcId="{2439CBFE-883F-4916-87E8-D33B16777910}" destId="{3258FA20-F402-4D7A-B7ED-443408D6BD56}" srcOrd="0" destOrd="0" presId="urn:microsoft.com/office/officeart/2018/5/layout/IconCircleLabelList"/>
    <dgm:cxn modelId="{E0BE388D-B5B0-48F3-B74D-E55F6090E934}" type="presOf" srcId="{AE867CA8-D916-4605-BCAA-6DCA3B79971C}" destId="{0C9F5F77-EB9F-4461-BF44-2E7F6845315A}" srcOrd="0" destOrd="0" presId="urn:microsoft.com/office/officeart/2018/5/layout/IconCircleLabelList"/>
    <dgm:cxn modelId="{E30CC89C-7E09-45D5-91F1-132DDAB9C5FE}" srcId="{C8E35338-D511-489E-8662-1169526161B3}" destId="{EA18B3A7-E4A7-4E7A-8A3F-2A65B2B094AF}" srcOrd="2" destOrd="0" parTransId="{2A11F27A-616B-40EC-8182-8BD4A1A98F67}" sibTransId="{739E2D4F-EDC8-4F30-88C0-0D5CD17C8D8A}"/>
    <dgm:cxn modelId="{A52C1EAB-482F-43AB-A9A5-8C3505675EBB}" srcId="{C8E35338-D511-489E-8662-1169526161B3}" destId="{2439CBFE-883F-4916-87E8-D33B16777910}" srcOrd="4" destOrd="0" parTransId="{CBAB7661-41D5-4C75-A073-3C391FBFE1AF}" sibTransId="{E16CD3EA-9914-4F9D-BF8A-0E23874FEC84}"/>
    <dgm:cxn modelId="{2C80E8B2-1283-4877-A738-0E3DB180BB15}" srcId="{C8E35338-D511-489E-8662-1169526161B3}" destId="{9410240D-B5FD-4955-844C-AE4EB9FF740E}" srcOrd="1" destOrd="0" parTransId="{548B8044-A824-4469-A8D1-62A17E77D764}" sibTransId="{26562A2A-E711-45B3-9814-6B00C162E19B}"/>
    <dgm:cxn modelId="{F6FC72D5-532A-42D3-9112-AAB6FA19EA17}" type="presOf" srcId="{9410240D-B5FD-4955-844C-AE4EB9FF740E}" destId="{A471E038-162C-4C19-9881-E2D19F9A0191}" srcOrd="0" destOrd="0" presId="urn:microsoft.com/office/officeart/2018/5/layout/IconCircleLabelList"/>
    <dgm:cxn modelId="{0785EB76-7FE8-4300-BFB9-79E84FDE72D6}" type="presParOf" srcId="{B690844E-C320-4407-A330-DB0EEE289194}" destId="{9FB7CBE8-7844-4E7F-9D3F-5FE227E8B01C}" srcOrd="0" destOrd="0" presId="urn:microsoft.com/office/officeart/2018/5/layout/IconCircleLabelList"/>
    <dgm:cxn modelId="{C390758E-B1F2-4048-9959-99A2D800A448}" type="presParOf" srcId="{9FB7CBE8-7844-4E7F-9D3F-5FE227E8B01C}" destId="{4041249E-B066-4EEE-BB8C-2B043E78FA03}" srcOrd="0" destOrd="0" presId="urn:microsoft.com/office/officeart/2018/5/layout/IconCircleLabelList"/>
    <dgm:cxn modelId="{894985F8-AFE1-446C-B116-11F75BE66915}" type="presParOf" srcId="{9FB7CBE8-7844-4E7F-9D3F-5FE227E8B01C}" destId="{280DB719-3FA6-490C-974B-B112C0FB4664}" srcOrd="1" destOrd="0" presId="urn:microsoft.com/office/officeart/2018/5/layout/IconCircleLabelList"/>
    <dgm:cxn modelId="{035CA756-8484-4E1C-A546-8621255B1173}" type="presParOf" srcId="{9FB7CBE8-7844-4E7F-9D3F-5FE227E8B01C}" destId="{00833686-D196-481B-BEB4-A7922AC3A9D7}" srcOrd="2" destOrd="0" presId="urn:microsoft.com/office/officeart/2018/5/layout/IconCircleLabelList"/>
    <dgm:cxn modelId="{B6B985F4-1E2F-4D24-BD70-A1E5AFAE3798}" type="presParOf" srcId="{9FB7CBE8-7844-4E7F-9D3F-5FE227E8B01C}" destId="{48471221-E905-409A-94BF-AB0D917BD1B8}" srcOrd="3" destOrd="0" presId="urn:microsoft.com/office/officeart/2018/5/layout/IconCircleLabelList"/>
    <dgm:cxn modelId="{388A28F5-895B-4677-B906-29E95D3F4EAC}" type="presParOf" srcId="{B690844E-C320-4407-A330-DB0EEE289194}" destId="{1AB76CA0-2C83-47BE-A4CC-4E1D50816957}" srcOrd="1" destOrd="0" presId="urn:microsoft.com/office/officeart/2018/5/layout/IconCircleLabelList"/>
    <dgm:cxn modelId="{15F6F66D-77CA-4933-8012-C7A269962997}" type="presParOf" srcId="{B690844E-C320-4407-A330-DB0EEE289194}" destId="{10598C75-03A0-4F27-84EF-BCF9C132C519}" srcOrd="2" destOrd="0" presId="urn:microsoft.com/office/officeart/2018/5/layout/IconCircleLabelList"/>
    <dgm:cxn modelId="{7FE087A3-693B-4DB1-847D-2524BE8EAABB}" type="presParOf" srcId="{10598C75-03A0-4F27-84EF-BCF9C132C519}" destId="{3F025FB7-502D-41CC-9F2A-A00AEA60518C}" srcOrd="0" destOrd="0" presId="urn:microsoft.com/office/officeart/2018/5/layout/IconCircleLabelList"/>
    <dgm:cxn modelId="{4C8A4236-3C37-4494-AEBC-E3E02E58174C}" type="presParOf" srcId="{10598C75-03A0-4F27-84EF-BCF9C132C519}" destId="{1030224D-8E70-4417-9266-98204B11BE7B}" srcOrd="1" destOrd="0" presId="urn:microsoft.com/office/officeart/2018/5/layout/IconCircleLabelList"/>
    <dgm:cxn modelId="{3D5FB281-25AB-4367-8DE3-AFA190A397A1}" type="presParOf" srcId="{10598C75-03A0-4F27-84EF-BCF9C132C519}" destId="{4A7FA9B3-214D-4F1B-A266-F3A43664C3ED}" srcOrd="2" destOrd="0" presId="urn:microsoft.com/office/officeart/2018/5/layout/IconCircleLabelList"/>
    <dgm:cxn modelId="{C56F0ABF-4251-4BF1-90AE-FE6D93F3595A}" type="presParOf" srcId="{10598C75-03A0-4F27-84EF-BCF9C132C519}" destId="{A471E038-162C-4C19-9881-E2D19F9A0191}" srcOrd="3" destOrd="0" presId="urn:microsoft.com/office/officeart/2018/5/layout/IconCircleLabelList"/>
    <dgm:cxn modelId="{1DAB7D6E-1112-41F8-A227-986E6512E23C}" type="presParOf" srcId="{B690844E-C320-4407-A330-DB0EEE289194}" destId="{63A97FC9-99F9-49DA-9E08-278EFEAAF0DC}" srcOrd="3" destOrd="0" presId="urn:microsoft.com/office/officeart/2018/5/layout/IconCircleLabelList"/>
    <dgm:cxn modelId="{35C73E75-9899-4C97-866F-39FDE96778AA}" type="presParOf" srcId="{B690844E-C320-4407-A330-DB0EEE289194}" destId="{04ABEE7B-5744-4B21-853B-839DA4FAC96B}" srcOrd="4" destOrd="0" presId="urn:microsoft.com/office/officeart/2018/5/layout/IconCircleLabelList"/>
    <dgm:cxn modelId="{38632C8F-C4CF-4A74-A6B3-9C12AE127FF2}" type="presParOf" srcId="{04ABEE7B-5744-4B21-853B-839DA4FAC96B}" destId="{B8F1AD73-FD58-4164-8DDF-D949093C0E41}" srcOrd="0" destOrd="0" presId="urn:microsoft.com/office/officeart/2018/5/layout/IconCircleLabelList"/>
    <dgm:cxn modelId="{80EAC6C6-C93C-4D43-82C4-95F54619E321}" type="presParOf" srcId="{04ABEE7B-5744-4B21-853B-839DA4FAC96B}" destId="{0DFCC65F-175F-4F73-B3A3-BA37138DC3DE}" srcOrd="1" destOrd="0" presId="urn:microsoft.com/office/officeart/2018/5/layout/IconCircleLabelList"/>
    <dgm:cxn modelId="{2353153C-79DC-46BB-AFA9-A83602CC487B}" type="presParOf" srcId="{04ABEE7B-5744-4B21-853B-839DA4FAC96B}" destId="{23C89F0E-8467-4C36-BF01-76EEBDBD2F08}" srcOrd="2" destOrd="0" presId="urn:microsoft.com/office/officeart/2018/5/layout/IconCircleLabelList"/>
    <dgm:cxn modelId="{0F84A2AF-58FD-4546-8ACD-772E0B5C31EE}" type="presParOf" srcId="{04ABEE7B-5744-4B21-853B-839DA4FAC96B}" destId="{9FEF60DD-76A2-4D87-BAC9-7FDB83948639}" srcOrd="3" destOrd="0" presId="urn:microsoft.com/office/officeart/2018/5/layout/IconCircleLabelList"/>
    <dgm:cxn modelId="{36C532E9-D863-4460-BB50-6AEA42F32F13}" type="presParOf" srcId="{B690844E-C320-4407-A330-DB0EEE289194}" destId="{7214EDD0-3A1D-4D0E-839C-754BCF9796D8}" srcOrd="5" destOrd="0" presId="urn:microsoft.com/office/officeart/2018/5/layout/IconCircleLabelList"/>
    <dgm:cxn modelId="{919BB281-5450-49E1-845C-77778E27E588}" type="presParOf" srcId="{B690844E-C320-4407-A330-DB0EEE289194}" destId="{2DE717BA-C23D-4E83-AE7D-913AF69D1461}" srcOrd="6" destOrd="0" presId="urn:microsoft.com/office/officeart/2018/5/layout/IconCircleLabelList"/>
    <dgm:cxn modelId="{21154C31-5C0D-4EB8-A7D9-3F8FCA39B2A3}" type="presParOf" srcId="{2DE717BA-C23D-4E83-AE7D-913AF69D1461}" destId="{43B8CC21-7B06-49C6-A65B-5C2CCA2EFD3F}" srcOrd="0" destOrd="0" presId="urn:microsoft.com/office/officeart/2018/5/layout/IconCircleLabelList"/>
    <dgm:cxn modelId="{0BE86472-4D8B-4B29-9CD0-E7C4DD5E8784}" type="presParOf" srcId="{2DE717BA-C23D-4E83-AE7D-913AF69D1461}" destId="{D8412A26-D2C6-4DB4-86CB-040ED2C5F16A}" srcOrd="1" destOrd="0" presId="urn:microsoft.com/office/officeart/2018/5/layout/IconCircleLabelList"/>
    <dgm:cxn modelId="{0966D9D8-E3F7-426E-8EB4-BD333187D9CA}" type="presParOf" srcId="{2DE717BA-C23D-4E83-AE7D-913AF69D1461}" destId="{A2BE65FD-5164-47EB-9071-4C57A4D7F824}" srcOrd="2" destOrd="0" presId="urn:microsoft.com/office/officeart/2018/5/layout/IconCircleLabelList"/>
    <dgm:cxn modelId="{1393EE57-85E1-47A3-9D8F-353A8A7C5E41}" type="presParOf" srcId="{2DE717BA-C23D-4E83-AE7D-913AF69D1461}" destId="{0C9F5F77-EB9F-4461-BF44-2E7F6845315A}" srcOrd="3" destOrd="0" presId="urn:microsoft.com/office/officeart/2018/5/layout/IconCircleLabelList"/>
    <dgm:cxn modelId="{2EF6D502-A976-4B66-AD9C-4BA4E9838668}" type="presParOf" srcId="{B690844E-C320-4407-A330-DB0EEE289194}" destId="{F16ACD6E-BD08-4654-B625-7EB612CE5830}" srcOrd="7" destOrd="0" presId="urn:microsoft.com/office/officeart/2018/5/layout/IconCircleLabelList"/>
    <dgm:cxn modelId="{4248E36D-BF19-4907-BE83-B86D16B8D6FF}" type="presParOf" srcId="{B690844E-C320-4407-A330-DB0EEE289194}" destId="{4B216694-3DC1-49E5-BB62-B9D7BEEAAB8E}" srcOrd="8" destOrd="0" presId="urn:microsoft.com/office/officeart/2018/5/layout/IconCircleLabelList"/>
    <dgm:cxn modelId="{D56206F7-2380-4F99-9763-110A07DDB0B8}" type="presParOf" srcId="{4B216694-3DC1-49E5-BB62-B9D7BEEAAB8E}" destId="{743E977E-92D4-448A-B455-9EB10EE66A15}" srcOrd="0" destOrd="0" presId="urn:microsoft.com/office/officeart/2018/5/layout/IconCircleLabelList"/>
    <dgm:cxn modelId="{E7760ADD-7A53-40C2-92FF-886403A7A0A5}" type="presParOf" srcId="{4B216694-3DC1-49E5-BB62-B9D7BEEAAB8E}" destId="{D8AB050B-77B9-4B8E-8671-A74EE55A1EE0}" srcOrd="1" destOrd="0" presId="urn:microsoft.com/office/officeart/2018/5/layout/IconCircleLabelList"/>
    <dgm:cxn modelId="{F8C2F425-D74B-4E9A-9E26-2018805B51B0}" type="presParOf" srcId="{4B216694-3DC1-49E5-BB62-B9D7BEEAAB8E}" destId="{CD78EF9B-B713-4717-A361-6CE3E9DC8789}" srcOrd="2" destOrd="0" presId="urn:microsoft.com/office/officeart/2018/5/layout/IconCircleLabelList"/>
    <dgm:cxn modelId="{C3864284-D40C-42C1-8D17-579E24F3F030}" type="presParOf" srcId="{4B216694-3DC1-49E5-BB62-B9D7BEEAAB8E}" destId="{3258FA20-F402-4D7A-B7ED-443408D6BD5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8FAFC7-4CA4-4476-87C5-6868C97E283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D7EF8A-4839-4340-BFE8-DD2A511485C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 err="1"/>
            <a:t>CineStream</a:t>
          </a:r>
          <a:r>
            <a:rPr lang="es-ES" dirty="0"/>
            <a:t> es una plataforma innovadora diseñada para satisfacer la creciente demanda de contenido audiovisual en plataformas digitales.</a:t>
          </a:r>
          <a:endParaRPr lang="en-US" dirty="0"/>
        </a:p>
      </dgm:t>
    </dgm:pt>
    <dgm:pt modelId="{7BB35F26-D9C0-4F88-AAA2-852BA707FF40}" type="parTrans" cxnId="{DCFB2733-9FB1-441E-AB22-F35848DCE803}">
      <dgm:prSet/>
      <dgm:spPr/>
      <dgm:t>
        <a:bodyPr/>
        <a:lstStyle/>
        <a:p>
          <a:endParaRPr lang="en-US"/>
        </a:p>
      </dgm:t>
    </dgm:pt>
    <dgm:pt modelId="{D6924BAF-84A1-4C67-AD59-493808F6FC6D}" type="sibTrans" cxnId="{DCFB2733-9FB1-441E-AB22-F35848DCE803}">
      <dgm:prSet/>
      <dgm:spPr/>
      <dgm:t>
        <a:bodyPr/>
        <a:lstStyle/>
        <a:p>
          <a:endParaRPr lang="en-US"/>
        </a:p>
      </dgm:t>
    </dgm:pt>
    <dgm:pt modelId="{04DD4214-E402-46C0-9065-3FE2E7C1C2DC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El objetivo es facilitar el alquiler de películas y series, permitiendo a los usuarios disfrutar de sus contenidos favoritos con facilidad y flexibilidad.</a:t>
          </a:r>
          <a:endParaRPr lang="en-US" dirty="0"/>
        </a:p>
      </dgm:t>
    </dgm:pt>
    <dgm:pt modelId="{FEAD8376-739C-4FEA-957F-BF6F41B9C7B6}" type="parTrans" cxnId="{3891E109-BCA8-47D3-96A4-3FAEFBA09D79}">
      <dgm:prSet/>
      <dgm:spPr/>
      <dgm:t>
        <a:bodyPr/>
        <a:lstStyle/>
        <a:p>
          <a:endParaRPr lang="en-US"/>
        </a:p>
      </dgm:t>
    </dgm:pt>
    <dgm:pt modelId="{ACAE39A8-170E-4422-B0BA-32151C6556AB}" type="sibTrans" cxnId="{3891E109-BCA8-47D3-96A4-3FAEFBA09D79}">
      <dgm:prSet/>
      <dgm:spPr/>
      <dgm:t>
        <a:bodyPr/>
        <a:lstStyle/>
        <a:p>
          <a:endParaRPr lang="en-US"/>
        </a:p>
      </dgm:t>
    </dgm:pt>
    <dgm:pt modelId="{0574FFBC-5BDF-48BD-A917-AF62B0D3BFCE}" type="pres">
      <dgm:prSet presAssocID="{C08FAFC7-4CA4-4476-87C5-6868C97E283E}" presName="root" presStyleCnt="0">
        <dgm:presLayoutVars>
          <dgm:dir/>
          <dgm:resizeHandles val="exact"/>
        </dgm:presLayoutVars>
      </dgm:prSet>
      <dgm:spPr/>
    </dgm:pt>
    <dgm:pt modelId="{6A38862E-EF66-4B1A-8F66-9DC72FF49ABD}" type="pres">
      <dgm:prSet presAssocID="{85D7EF8A-4839-4340-BFE8-DD2A511485C1}" presName="compNode" presStyleCnt="0"/>
      <dgm:spPr/>
    </dgm:pt>
    <dgm:pt modelId="{2F90C2AD-9BAF-4536-915A-A4E71951E926}" type="pres">
      <dgm:prSet presAssocID="{85D7EF8A-4839-4340-BFE8-DD2A511485C1}" presName="bgRect" presStyleLbl="bgShp" presStyleIdx="0" presStyleCnt="2"/>
      <dgm:spPr>
        <a:solidFill>
          <a:srgbClr val="48D4CA"/>
        </a:solidFill>
      </dgm:spPr>
    </dgm:pt>
    <dgm:pt modelId="{DEAACFF4-7CF4-4F58-A842-0CB10EDD1FE9}" type="pres">
      <dgm:prSet presAssocID="{85D7EF8A-4839-4340-BFE8-DD2A511485C1}" presName="iconRect" presStyleLbl="node1" presStyleIdx="0" presStyleCnt="2"/>
      <dgm:spPr>
        <a:blipFill>
          <a:blip xmlns:r="http://schemas.openxmlformats.org/officeDocument/2006/relationships"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gáfono"/>
        </a:ext>
      </dgm:extLst>
    </dgm:pt>
    <dgm:pt modelId="{9FC6A58F-87F7-4FB8-AC3A-447EF5CB71D7}" type="pres">
      <dgm:prSet presAssocID="{85D7EF8A-4839-4340-BFE8-DD2A511485C1}" presName="spaceRect" presStyleCnt="0"/>
      <dgm:spPr/>
    </dgm:pt>
    <dgm:pt modelId="{7A71D3B0-9859-48A4-9068-76740860B322}" type="pres">
      <dgm:prSet presAssocID="{85D7EF8A-4839-4340-BFE8-DD2A511485C1}" presName="parTx" presStyleLbl="revTx" presStyleIdx="0" presStyleCnt="2">
        <dgm:presLayoutVars>
          <dgm:chMax val="0"/>
          <dgm:chPref val="0"/>
        </dgm:presLayoutVars>
      </dgm:prSet>
      <dgm:spPr/>
    </dgm:pt>
    <dgm:pt modelId="{674ED13C-4707-405E-B2C2-C761BCBE5C52}" type="pres">
      <dgm:prSet presAssocID="{D6924BAF-84A1-4C67-AD59-493808F6FC6D}" presName="sibTrans" presStyleCnt="0"/>
      <dgm:spPr/>
    </dgm:pt>
    <dgm:pt modelId="{922EF7BC-05A3-4F5C-843D-FA219F0BE1D5}" type="pres">
      <dgm:prSet presAssocID="{04DD4214-E402-46C0-9065-3FE2E7C1C2DC}" presName="compNode" presStyleCnt="0"/>
      <dgm:spPr/>
    </dgm:pt>
    <dgm:pt modelId="{723EBE03-046D-49D2-9794-6152204628DD}" type="pres">
      <dgm:prSet presAssocID="{04DD4214-E402-46C0-9065-3FE2E7C1C2DC}" presName="bgRect" presStyleLbl="bgShp" presStyleIdx="1" presStyleCnt="2"/>
      <dgm:spPr>
        <a:solidFill>
          <a:srgbClr val="48D4CA"/>
        </a:solidFill>
      </dgm:spPr>
    </dgm:pt>
    <dgm:pt modelId="{D95C0F81-2AE6-428E-ABBC-8D1641A151C3}" type="pres">
      <dgm:prSet presAssocID="{04DD4214-E402-46C0-9065-3FE2E7C1C2DC}" presName="iconRect" presStyleLbl="node1" presStyleIdx="1" presStyleCnt="2"/>
      <dgm:spPr>
        <a:blipFill>
          <a:blip xmlns:r="http://schemas.openxmlformats.org/officeDocument/2006/relationships"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BFC112EB-61C4-415A-8C03-CFE2AE3AC289}" type="pres">
      <dgm:prSet presAssocID="{04DD4214-E402-46C0-9065-3FE2E7C1C2DC}" presName="spaceRect" presStyleCnt="0"/>
      <dgm:spPr/>
    </dgm:pt>
    <dgm:pt modelId="{A033F814-E3A9-4C0F-BF14-D3F2C89752F2}" type="pres">
      <dgm:prSet presAssocID="{04DD4214-E402-46C0-9065-3FE2E7C1C2D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891E109-BCA8-47D3-96A4-3FAEFBA09D79}" srcId="{C08FAFC7-4CA4-4476-87C5-6868C97E283E}" destId="{04DD4214-E402-46C0-9065-3FE2E7C1C2DC}" srcOrd="1" destOrd="0" parTransId="{FEAD8376-739C-4FEA-957F-BF6F41B9C7B6}" sibTransId="{ACAE39A8-170E-4422-B0BA-32151C6556AB}"/>
    <dgm:cxn modelId="{02EAED14-4897-4DA2-9835-104CABC16517}" type="presOf" srcId="{C08FAFC7-4CA4-4476-87C5-6868C97E283E}" destId="{0574FFBC-5BDF-48BD-A917-AF62B0D3BFCE}" srcOrd="0" destOrd="0" presId="urn:microsoft.com/office/officeart/2018/2/layout/IconVerticalSolidList"/>
    <dgm:cxn modelId="{DCFB2733-9FB1-441E-AB22-F35848DCE803}" srcId="{C08FAFC7-4CA4-4476-87C5-6868C97E283E}" destId="{85D7EF8A-4839-4340-BFE8-DD2A511485C1}" srcOrd="0" destOrd="0" parTransId="{7BB35F26-D9C0-4F88-AAA2-852BA707FF40}" sibTransId="{D6924BAF-84A1-4C67-AD59-493808F6FC6D}"/>
    <dgm:cxn modelId="{66998434-6C4E-44EA-B70C-296BECF617B2}" type="presOf" srcId="{85D7EF8A-4839-4340-BFE8-DD2A511485C1}" destId="{7A71D3B0-9859-48A4-9068-76740860B322}" srcOrd="0" destOrd="0" presId="urn:microsoft.com/office/officeart/2018/2/layout/IconVerticalSolidList"/>
    <dgm:cxn modelId="{198522F3-D06B-46B6-A604-15681E835614}" type="presOf" srcId="{04DD4214-E402-46C0-9065-3FE2E7C1C2DC}" destId="{A033F814-E3A9-4C0F-BF14-D3F2C89752F2}" srcOrd="0" destOrd="0" presId="urn:microsoft.com/office/officeart/2018/2/layout/IconVerticalSolidList"/>
    <dgm:cxn modelId="{56C478B6-37B1-4AE4-9920-124906149317}" type="presParOf" srcId="{0574FFBC-5BDF-48BD-A917-AF62B0D3BFCE}" destId="{6A38862E-EF66-4B1A-8F66-9DC72FF49ABD}" srcOrd="0" destOrd="0" presId="urn:microsoft.com/office/officeart/2018/2/layout/IconVerticalSolidList"/>
    <dgm:cxn modelId="{BCD9F6D0-E1F3-4039-88B4-583A24333397}" type="presParOf" srcId="{6A38862E-EF66-4B1A-8F66-9DC72FF49ABD}" destId="{2F90C2AD-9BAF-4536-915A-A4E71951E926}" srcOrd="0" destOrd="0" presId="urn:microsoft.com/office/officeart/2018/2/layout/IconVerticalSolidList"/>
    <dgm:cxn modelId="{54BAFA35-EA8B-4E13-8CD5-C9A179FAA556}" type="presParOf" srcId="{6A38862E-EF66-4B1A-8F66-9DC72FF49ABD}" destId="{DEAACFF4-7CF4-4F58-A842-0CB10EDD1FE9}" srcOrd="1" destOrd="0" presId="urn:microsoft.com/office/officeart/2018/2/layout/IconVerticalSolidList"/>
    <dgm:cxn modelId="{426D57AD-39DA-486D-8A45-A4866AE40B78}" type="presParOf" srcId="{6A38862E-EF66-4B1A-8F66-9DC72FF49ABD}" destId="{9FC6A58F-87F7-4FB8-AC3A-447EF5CB71D7}" srcOrd="2" destOrd="0" presId="urn:microsoft.com/office/officeart/2018/2/layout/IconVerticalSolidList"/>
    <dgm:cxn modelId="{EF55D3B1-A672-465C-A33D-B77139498D8A}" type="presParOf" srcId="{6A38862E-EF66-4B1A-8F66-9DC72FF49ABD}" destId="{7A71D3B0-9859-48A4-9068-76740860B322}" srcOrd="3" destOrd="0" presId="urn:microsoft.com/office/officeart/2018/2/layout/IconVerticalSolidList"/>
    <dgm:cxn modelId="{051CA1A2-B41C-43EA-BFC6-48DA180C7ADA}" type="presParOf" srcId="{0574FFBC-5BDF-48BD-A917-AF62B0D3BFCE}" destId="{674ED13C-4707-405E-B2C2-C761BCBE5C52}" srcOrd="1" destOrd="0" presId="urn:microsoft.com/office/officeart/2018/2/layout/IconVerticalSolidList"/>
    <dgm:cxn modelId="{4CBA3085-6D84-4526-B95A-212EC91C3283}" type="presParOf" srcId="{0574FFBC-5BDF-48BD-A917-AF62B0D3BFCE}" destId="{922EF7BC-05A3-4F5C-843D-FA219F0BE1D5}" srcOrd="2" destOrd="0" presId="urn:microsoft.com/office/officeart/2018/2/layout/IconVerticalSolidList"/>
    <dgm:cxn modelId="{2307C63C-A2DA-4624-B810-C3020CDCB82C}" type="presParOf" srcId="{922EF7BC-05A3-4F5C-843D-FA219F0BE1D5}" destId="{723EBE03-046D-49D2-9794-6152204628DD}" srcOrd="0" destOrd="0" presId="urn:microsoft.com/office/officeart/2018/2/layout/IconVerticalSolidList"/>
    <dgm:cxn modelId="{78B4F3E0-8651-4AEE-ADC7-3D33096CD210}" type="presParOf" srcId="{922EF7BC-05A3-4F5C-843D-FA219F0BE1D5}" destId="{D95C0F81-2AE6-428E-ABBC-8D1641A151C3}" srcOrd="1" destOrd="0" presId="urn:microsoft.com/office/officeart/2018/2/layout/IconVerticalSolidList"/>
    <dgm:cxn modelId="{176C3B25-BBCD-4EF1-B385-A94DF005DA17}" type="presParOf" srcId="{922EF7BC-05A3-4F5C-843D-FA219F0BE1D5}" destId="{BFC112EB-61C4-415A-8C03-CFE2AE3AC289}" srcOrd="2" destOrd="0" presId="urn:microsoft.com/office/officeart/2018/2/layout/IconVerticalSolidList"/>
    <dgm:cxn modelId="{1B82C3EB-11E4-48AA-B392-0244EAF0E0A9}" type="presParOf" srcId="{922EF7BC-05A3-4F5C-843D-FA219F0BE1D5}" destId="{A033F814-E3A9-4C0F-BF14-D3F2C89752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25BAB3-5526-4718-BB2B-C7572F70CD95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F047AAC-CD9A-41EB-A0D0-F998F487A280}">
      <dgm:prSet phldrT="[Texto]"/>
      <dgm:spPr/>
      <dgm:t>
        <a:bodyPr/>
        <a:lstStyle/>
        <a:p>
          <a:r>
            <a:rPr lang="es-ES" dirty="0"/>
            <a:t>Análisis</a:t>
          </a:r>
        </a:p>
      </dgm:t>
    </dgm:pt>
    <dgm:pt modelId="{C263D57B-ADE8-47FA-B453-010E7509D23A}" type="parTrans" cxnId="{67581316-84B6-4BB0-BDC2-8CA0FC5EBA71}">
      <dgm:prSet/>
      <dgm:spPr/>
      <dgm:t>
        <a:bodyPr/>
        <a:lstStyle/>
        <a:p>
          <a:endParaRPr lang="es-ES"/>
        </a:p>
      </dgm:t>
    </dgm:pt>
    <dgm:pt modelId="{ED4B0515-56E0-41B7-BE03-B3C28B23C880}" type="sibTrans" cxnId="{67581316-84B6-4BB0-BDC2-8CA0FC5EBA71}">
      <dgm:prSet/>
      <dgm:spPr/>
      <dgm:t>
        <a:bodyPr/>
        <a:lstStyle/>
        <a:p>
          <a:endParaRPr lang="es-ES"/>
        </a:p>
      </dgm:t>
    </dgm:pt>
    <dgm:pt modelId="{C38FA0A2-F9C6-41DD-B183-3B906997F100}">
      <dgm:prSet phldrT="[Texto]"/>
      <dgm:spPr/>
      <dgm:t>
        <a:bodyPr/>
        <a:lstStyle/>
        <a:p>
          <a:r>
            <a:rPr lang="es-ES" dirty="0"/>
            <a:t>Definiciones características</a:t>
          </a:r>
        </a:p>
      </dgm:t>
    </dgm:pt>
    <dgm:pt modelId="{CDF291A6-CA05-45FD-BDF4-463ED8D7DE73}" type="parTrans" cxnId="{DB7E5CF6-96B2-4604-93CD-FC9B5FA636E2}">
      <dgm:prSet/>
      <dgm:spPr/>
      <dgm:t>
        <a:bodyPr/>
        <a:lstStyle/>
        <a:p>
          <a:endParaRPr lang="es-ES"/>
        </a:p>
      </dgm:t>
    </dgm:pt>
    <dgm:pt modelId="{75FE52C7-96D3-4F18-B13A-B4D46BF6CC74}" type="sibTrans" cxnId="{DB7E5CF6-96B2-4604-93CD-FC9B5FA636E2}">
      <dgm:prSet/>
      <dgm:spPr>
        <a:solidFill>
          <a:srgbClr val="D7F5F3"/>
        </a:solidFill>
        <a:ln>
          <a:solidFill>
            <a:srgbClr val="D7F5F3"/>
          </a:solidFill>
        </a:ln>
      </dgm:spPr>
      <dgm:t>
        <a:bodyPr/>
        <a:lstStyle/>
        <a:p>
          <a:endParaRPr lang="es-ES"/>
        </a:p>
      </dgm:t>
    </dgm:pt>
    <dgm:pt modelId="{AEFCBBB4-7CEB-4B16-B2A9-78809458A778}">
      <dgm:prSet phldrT="[Texto]"/>
      <dgm:spPr/>
      <dgm:t>
        <a:bodyPr/>
        <a:lstStyle/>
        <a:p>
          <a:r>
            <a:rPr lang="es-ES" dirty="0"/>
            <a:t>Elección tecnologías</a:t>
          </a:r>
        </a:p>
      </dgm:t>
    </dgm:pt>
    <dgm:pt modelId="{BE82A2EB-CEAD-428E-B21F-C7F6BC6F0466}" type="parTrans" cxnId="{28EFD4F6-F3C4-437D-A15A-AEFE0E6D4136}">
      <dgm:prSet/>
      <dgm:spPr/>
      <dgm:t>
        <a:bodyPr/>
        <a:lstStyle/>
        <a:p>
          <a:endParaRPr lang="es-ES"/>
        </a:p>
      </dgm:t>
    </dgm:pt>
    <dgm:pt modelId="{DEE10E7E-3805-45C9-AE58-6B7D59DBC015}" type="sibTrans" cxnId="{28EFD4F6-F3C4-437D-A15A-AEFE0E6D4136}">
      <dgm:prSet/>
      <dgm:spPr>
        <a:solidFill>
          <a:srgbClr val="D7F5F3"/>
        </a:solidFill>
        <a:ln>
          <a:solidFill>
            <a:srgbClr val="D7F5F3"/>
          </a:solidFill>
        </a:ln>
      </dgm:spPr>
      <dgm:t>
        <a:bodyPr/>
        <a:lstStyle/>
        <a:p>
          <a:endParaRPr lang="es-ES"/>
        </a:p>
      </dgm:t>
    </dgm:pt>
    <dgm:pt modelId="{6F58A9B6-1299-4903-AFBA-FA797D48E6ED}">
      <dgm:prSet phldrT="[Texto]"/>
      <dgm:spPr/>
      <dgm:t>
        <a:bodyPr/>
        <a:lstStyle/>
        <a:p>
          <a:r>
            <a:rPr lang="es-ES" dirty="0"/>
            <a:t>Planificación</a:t>
          </a:r>
        </a:p>
      </dgm:t>
    </dgm:pt>
    <dgm:pt modelId="{876E1812-2F73-4BE0-910B-222E823CBCEE}" type="parTrans" cxnId="{A95DAF03-03AE-4072-8036-2ECE0CD53106}">
      <dgm:prSet/>
      <dgm:spPr/>
      <dgm:t>
        <a:bodyPr/>
        <a:lstStyle/>
        <a:p>
          <a:endParaRPr lang="es-ES"/>
        </a:p>
      </dgm:t>
    </dgm:pt>
    <dgm:pt modelId="{8349BAFA-33B8-487D-9806-E4684F22D7CA}" type="sibTrans" cxnId="{A95DAF03-03AE-4072-8036-2ECE0CD53106}">
      <dgm:prSet/>
      <dgm:spPr>
        <a:solidFill>
          <a:srgbClr val="D7F5F3"/>
        </a:solidFill>
        <a:ln>
          <a:solidFill>
            <a:srgbClr val="D7F5F3"/>
          </a:solidFill>
        </a:ln>
      </dgm:spPr>
      <dgm:t>
        <a:bodyPr/>
        <a:lstStyle/>
        <a:p>
          <a:endParaRPr lang="es-ES"/>
        </a:p>
      </dgm:t>
    </dgm:pt>
    <dgm:pt modelId="{F7FFC26D-34E2-4F1D-ABFB-1F77F1520DC4}">
      <dgm:prSet phldrT="[Texto]"/>
      <dgm:spPr/>
      <dgm:t>
        <a:bodyPr/>
        <a:lstStyle/>
        <a:p>
          <a:r>
            <a:rPr lang="es-ES" dirty="0"/>
            <a:t>Ejecución</a:t>
          </a:r>
        </a:p>
      </dgm:t>
    </dgm:pt>
    <dgm:pt modelId="{B01028AA-2CD8-4AD0-971E-EE615C87521D}" type="parTrans" cxnId="{3BF044AC-AEF5-4B73-BD15-628D91F628FC}">
      <dgm:prSet/>
      <dgm:spPr/>
      <dgm:t>
        <a:bodyPr/>
        <a:lstStyle/>
        <a:p>
          <a:endParaRPr lang="es-ES"/>
        </a:p>
      </dgm:t>
    </dgm:pt>
    <dgm:pt modelId="{B3803954-67A3-4E10-A1D4-C6AF4C8BAE5C}" type="sibTrans" cxnId="{3BF044AC-AEF5-4B73-BD15-628D91F628FC}">
      <dgm:prSet/>
      <dgm:spPr>
        <a:solidFill>
          <a:srgbClr val="D7F5F3"/>
        </a:solidFill>
        <a:ln>
          <a:solidFill>
            <a:srgbClr val="D7F5F3"/>
          </a:solidFill>
        </a:ln>
      </dgm:spPr>
      <dgm:t>
        <a:bodyPr/>
        <a:lstStyle/>
        <a:p>
          <a:endParaRPr lang="es-ES"/>
        </a:p>
      </dgm:t>
    </dgm:pt>
    <dgm:pt modelId="{FCFF9422-390F-494B-944F-B264AF230CFC}">
      <dgm:prSet/>
      <dgm:spPr/>
      <dgm:t>
        <a:bodyPr/>
        <a:lstStyle/>
        <a:p>
          <a:r>
            <a:rPr lang="es-ES" dirty="0"/>
            <a:t>Pruebas</a:t>
          </a:r>
        </a:p>
      </dgm:t>
    </dgm:pt>
    <dgm:pt modelId="{858145F3-B621-4D21-B7A1-A26956987A34}" type="parTrans" cxnId="{353EFFD5-4667-4F98-9281-4B0B5037C41F}">
      <dgm:prSet/>
      <dgm:spPr/>
      <dgm:t>
        <a:bodyPr/>
        <a:lstStyle/>
        <a:p>
          <a:endParaRPr lang="es-ES"/>
        </a:p>
      </dgm:t>
    </dgm:pt>
    <dgm:pt modelId="{008C6133-A7FB-4FD3-A532-4CD60791FD9C}" type="sibTrans" cxnId="{353EFFD5-4667-4F98-9281-4B0B5037C41F}">
      <dgm:prSet/>
      <dgm:spPr/>
      <dgm:t>
        <a:bodyPr/>
        <a:lstStyle/>
        <a:p>
          <a:endParaRPr lang="es-ES"/>
        </a:p>
      </dgm:t>
    </dgm:pt>
    <dgm:pt modelId="{104CD530-E4CD-4113-9306-62D2D4A46999}" type="pres">
      <dgm:prSet presAssocID="{E825BAB3-5526-4718-BB2B-C7572F70CD95}" presName="Name0" presStyleCnt="0">
        <dgm:presLayoutVars>
          <dgm:chMax val="7"/>
          <dgm:chPref val="5"/>
        </dgm:presLayoutVars>
      </dgm:prSet>
      <dgm:spPr/>
    </dgm:pt>
    <dgm:pt modelId="{7314ADA8-AD85-4DA5-8355-8494861171B2}" type="pres">
      <dgm:prSet presAssocID="{E825BAB3-5526-4718-BB2B-C7572F70CD95}" presName="arrowNode" presStyleLbl="node1" presStyleIdx="0" presStyleCnt="1"/>
      <dgm:spPr>
        <a:solidFill>
          <a:srgbClr val="48D4CA"/>
        </a:solidFill>
        <a:ln>
          <a:solidFill>
            <a:srgbClr val="48D4CA"/>
          </a:solidFill>
        </a:ln>
      </dgm:spPr>
    </dgm:pt>
    <dgm:pt modelId="{1EA97600-3C08-4A56-8FEF-49D994A6DA75}" type="pres">
      <dgm:prSet presAssocID="{1F047AAC-CD9A-41EB-A0D0-F998F487A280}" presName="txNode1" presStyleLbl="revTx" presStyleIdx="0" presStyleCnt="6">
        <dgm:presLayoutVars>
          <dgm:bulletEnabled val="1"/>
        </dgm:presLayoutVars>
      </dgm:prSet>
      <dgm:spPr/>
    </dgm:pt>
    <dgm:pt modelId="{8B7987E6-519E-4276-80E9-B3008F042F76}" type="pres">
      <dgm:prSet presAssocID="{C38FA0A2-F9C6-41DD-B183-3B906997F100}" presName="txNode2" presStyleLbl="revTx" presStyleIdx="1" presStyleCnt="6">
        <dgm:presLayoutVars>
          <dgm:bulletEnabled val="1"/>
        </dgm:presLayoutVars>
      </dgm:prSet>
      <dgm:spPr/>
    </dgm:pt>
    <dgm:pt modelId="{8BB6815D-66BB-434A-802B-B39166DFE23F}" type="pres">
      <dgm:prSet presAssocID="{75FE52C7-96D3-4F18-B13A-B4D46BF6CC74}" presName="dotNode2" presStyleCnt="0"/>
      <dgm:spPr/>
    </dgm:pt>
    <dgm:pt modelId="{CBEFE4B3-C4C5-486C-BC79-B2D0C1387132}" type="pres">
      <dgm:prSet presAssocID="{75FE52C7-96D3-4F18-B13A-B4D46BF6CC74}" presName="dotRepeatNode" presStyleLbl="fgShp" presStyleIdx="0" presStyleCnt="4"/>
      <dgm:spPr/>
    </dgm:pt>
    <dgm:pt modelId="{46BC8A46-A12F-4E3B-9ED4-6AD578D34B0B}" type="pres">
      <dgm:prSet presAssocID="{AEFCBBB4-7CEB-4B16-B2A9-78809458A778}" presName="txNode3" presStyleLbl="revTx" presStyleIdx="2" presStyleCnt="6">
        <dgm:presLayoutVars>
          <dgm:bulletEnabled val="1"/>
        </dgm:presLayoutVars>
      </dgm:prSet>
      <dgm:spPr/>
    </dgm:pt>
    <dgm:pt modelId="{EF63082C-EBB5-4A1D-A57B-D9611D42222B}" type="pres">
      <dgm:prSet presAssocID="{DEE10E7E-3805-45C9-AE58-6B7D59DBC015}" presName="dotNode3" presStyleCnt="0"/>
      <dgm:spPr/>
    </dgm:pt>
    <dgm:pt modelId="{7222D475-28C6-4AA0-805F-1FFCE3D756C8}" type="pres">
      <dgm:prSet presAssocID="{DEE10E7E-3805-45C9-AE58-6B7D59DBC015}" presName="dotRepeatNode" presStyleLbl="fgShp" presStyleIdx="1" presStyleCnt="4"/>
      <dgm:spPr/>
    </dgm:pt>
    <dgm:pt modelId="{80D5BD94-D63C-4C12-9FD5-766C5424DF86}" type="pres">
      <dgm:prSet presAssocID="{6F58A9B6-1299-4903-AFBA-FA797D48E6ED}" presName="txNode4" presStyleLbl="revTx" presStyleIdx="3" presStyleCnt="6">
        <dgm:presLayoutVars>
          <dgm:bulletEnabled val="1"/>
        </dgm:presLayoutVars>
      </dgm:prSet>
      <dgm:spPr/>
    </dgm:pt>
    <dgm:pt modelId="{CD0E3876-940A-460E-A4FF-BCC59041826B}" type="pres">
      <dgm:prSet presAssocID="{8349BAFA-33B8-487D-9806-E4684F22D7CA}" presName="dotNode4" presStyleCnt="0"/>
      <dgm:spPr/>
    </dgm:pt>
    <dgm:pt modelId="{A144D631-0769-4BE8-8F8F-3BE2BB538529}" type="pres">
      <dgm:prSet presAssocID="{8349BAFA-33B8-487D-9806-E4684F22D7CA}" presName="dotRepeatNode" presStyleLbl="fgShp" presStyleIdx="2" presStyleCnt="4"/>
      <dgm:spPr/>
    </dgm:pt>
    <dgm:pt modelId="{A2B1C01B-711C-48CB-B596-F0BF098F77F2}" type="pres">
      <dgm:prSet presAssocID="{F7FFC26D-34E2-4F1D-ABFB-1F77F1520DC4}" presName="txNode5" presStyleLbl="revTx" presStyleIdx="4" presStyleCnt="6">
        <dgm:presLayoutVars>
          <dgm:bulletEnabled val="1"/>
        </dgm:presLayoutVars>
      </dgm:prSet>
      <dgm:spPr/>
    </dgm:pt>
    <dgm:pt modelId="{8298C669-9A34-43A0-A5C7-3B289B4975CB}" type="pres">
      <dgm:prSet presAssocID="{B3803954-67A3-4E10-A1D4-C6AF4C8BAE5C}" presName="dotNode5" presStyleCnt="0"/>
      <dgm:spPr/>
    </dgm:pt>
    <dgm:pt modelId="{1453A972-3AA3-4B40-831F-3FEF84B1884D}" type="pres">
      <dgm:prSet presAssocID="{B3803954-67A3-4E10-A1D4-C6AF4C8BAE5C}" presName="dotRepeatNode" presStyleLbl="fgShp" presStyleIdx="3" presStyleCnt="4"/>
      <dgm:spPr/>
    </dgm:pt>
    <dgm:pt modelId="{5FC74A95-783E-46B7-A585-979087EC6259}" type="pres">
      <dgm:prSet presAssocID="{FCFF9422-390F-494B-944F-B264AF230CFC}" presName="txNode6" presStyleLbl="revTx" presStyleIdx="5" presStyleCnt="6">
        <dgm:presLayoutVars>
          <dgm:bulletEnabled val="1"/>
        </dgm:presLayoutVars>
      </dgm:prSet>
      <dgm:spPr/>
    </dgm:pt>
  </dgm:ptLst>
  <dgm:cxnLst>
    <dgm:cxn modelId="{A95DAF03-03AE-4072-8036-2ECE0CD53106}" srcId="{E825BAB3-5526-4718-BB2B-C7572F70CD95}" destId="{6F58A9B6-1299-4903-AFBA-FA797D48E6ED}" srcOrd="3" destOrd="0" parTransId="{876E1812-2F73-4BE0-910B-222E823CBCEE}" sibTransId="{8349BAFA-33B8-487D-9806-E4684F22D7CA}"/>
    <dgm:cxn modelId="{51A68107-9CC9-4B88-94FB-9428871FC812}" type="presOf" srcId="{E825BAB3-5526-4718-BB2B-C7572F70CD95}" destId="{104CD530-E4CD-4113-9306-62D2D4A46999}" srcOrd="0" destOrd="0" presId="urn:microsoft.com/office/officeart/2009/3/layout/DescendingProcess"/>
    <dgm:cxn modelId="{67581316-84B6-4BB0-BDC2-8CA0FC5EBA71}" srcId="{E825BAB3-5526-4718-BB2B-C7572F70CD95}" destId="{1F047AAC-CD9A-41EB-A0D0-F998F487A280}" srcOrd="0" destOrd="0" parTransId="{C263D57B-ADE8-47FA-B453-010E7509D23A}" sibTransId="{ED4B0515-56E0-41B7-BE03-B3C28B23C880}"/>
    <dgm:cxn modelId="{8FE6631B-E80F-4485-88A2-B69126915C75}" type="presOf" srcId="{6F58A9B6-1299-4903-AFBA-FA797D48E6ED}" destId="{80D5BD94-D63C-4C12-9FD5-766C5424DF86}" srcOrd="0" destOrd="0" presId="urn:microsoft.com/office/officeart/2009/3/layout/DescendingProcess"/>
    <dgm:cxn modelId="{634BA036-9D70-4AE4-829D-457187B63736}" type="presOf" srcId="{1F047AAC-CD9A-41EB-A0D0-F998F487A280}" destId="{1EA97600-3C08-4A56-8FEF-49D994A6DA75}" srcOrd="0" destOrd="0" presId="urn:microsoft.com/office/officeart/2009/3/layout/DescendingProcess"/>
    <dgm:cxn modelId="{2BE6FF5B-7EE4-4EF2-9491-9C937D613EDA}" type="presOf" srcId="{C38FA0A2-F9C6-41DD-B183-3B906997F100}" destId="{8B7987E6-519E-4276-80E9-B3008F042F76}" srcOrd="0" destOrd="0" presId="urn:microsoft.com/office/officeart/2009/3/layout/DescendingProcess"/>
    <dgm:cxn modelId="{84892253-B3F7-47BE-A81D-1CC53CE240BA}" type="presOf" srcId="{75FE52C7-96D3-4F18-B13A-B4D46BF6CC74}" destId="{CBEFE4B3-C4C5-486C-BC79-B2D0C1387132}" srcOrd="0" destOrd="0" presId="urn:microsoft.com/office/officeart/2009/3/layout/DescendingProcess"/>
    <dgm:cxn modelId="{22FCD984-BA14-4CA4-A8E1-09019D4BB508}" type="presOf" srcId="{8349BAFA-33B8-487D-9806-E4684F22D7CA}" destId="{A144D631-0769-4BE8-8F8F-3BE2BB538529}" srcOrd="0" destOrd="0" presId="urn:microsoft.com/office/officeart/2009/3/layout/DescendingProcess"/>
    <dgm:cxn modelId="{8809C997-4C48-47D2-9A1B-F3294CE64224}" type="presOf" srcId="{FCFF9422-390F-494B-944F-B264AF230CFC}" destId="{5FC74A95-783E-46B7-A585-979087EC6259}" srcOrd="0" destOrd="0" presId="urn:microsoft.com/office/officeart/2009/3/layout/DescendingProcess"/>
    <dgm:cxn modelId="{3BF044AC-AEF5-4B73-BD15-628D91F628FC}" srcId="{E825BAB3-5526-4718-BB2B-C7572F70CD95}" destId="{F7FFC26D-34E2-4F1D-ABFB-1F77F1520DC4}" srcOrd="4" destOrd="0" parTransId="{B01028AA-2CD8-4AD0-971E-EE615C87521D}" sibTransId="{B3803954-67A3-4E10-A1D4-C6AF4C8BAE5C}"/>
    <dgm:cxn modelId="{13B174AD-B449-4FA5-981A-F01F9A398670}" type="presOf" srcId="{AEFCBBB4-7CEB-4B16-B2A9-78809458A778}" destId="{46BC8A46-A12F-4E3B-9ED4-6AD578D34B0B}" srcOrd="0" destOrd="0" presId="urn:microsoft.com/office/officeart/2009/3/layout/DescendingProcess"/>
    <dgm:cxn modelId="{F78DCEAF-2271-4637-84C9-483598AE4F75}" type="presOf" srcId="{DEE10E7E-3805-45C9-AE58-6B7D59DBC015}" destId="{7222D475-28C6-4AA0-805F-1FFCE3D756C8}" srcOrd="0" destOrd="0" presId="urn:microsoft.com/office/officeart/2009/3/layout/DescendingProcess"/>
    <dgm:cxn modelId="{353EFFD5-4667-4F98-9281-4B0B5037C41F}" srcId="{E825BAB3-5526-4718-BB2B-C7572F70CD95}" destId="{FCFF9422-390F-494B-944F-B264AF230CFC}" srcOrd="5" destOrd="0" parTransId="{858145F3-B621-4D21-B7A1-A26956987A34}" sibTransId="{008C6133-A7FB-4FD3-A532-4CD60791FD9C}"/>
    <dgm:cxn modelId="{AA73E5F4-2465-4ACA-AFDE-9A6144459806}" type="presOf" srcId="{B3803954-67A3-4E10-A1D4-C6AF4C8BAE5C}" destId="{1453A972-3AA3-4B40-831F-3FEF84B1884D}" srcOrd="0" destOrd="0" presId="urn:microsoft.com/office/officeart/2009/3/layout/DescendingProcess"/>
    <dgm:cxn modelId="{130C29F5-81E1-467C-91C6-14D99558D8EC}" type="presOf" srcId="{F7FFC26D-34E2-4F1D-ABFB-1F77F1520DC4}" destId="{A2B1C01B-711C-48CB-B596-F0BF098F77F2}" srcOrd="0" destOrd="0" presId="urn:microsoft.com/office/officeart/2009/3/layout/DescendingProcess"/>
    <dgm:cxn modelId="{DB7E5CF6-96B2-4604-93CD-FC9B5FA636E2}" srcId="{E825BAB3-5526-4718-BB2B-C7572F70CD95}" destId="{C38FA0A2-F9C6-41DD-B183-3B906997F100}" srcOrd="1" destOrd="0" parTransId="{CDF291A6-CA05-45FD-BDF4-463ED8D7DE73}" sibTransId="{75FE52C7-96D3-4F18-B13A-B4D46BF6CC74}"/>
    <dgm:cxn modelId="{28EFD4F6-F3C4-437D-A15A-AEFE0E6D4136}" srcId="{E825BAB3-5526-4718-BB2B-C7572F70CD95}" destId="{AEFCBBB4-7CEB-4B16-B2A9-78809458A778}" srcOrd="2" destOrd="0" parTransId="{BE82A2EB-CEAD-428E-B21F-C7F6BC6F0466}" sibTransId="{DEE10E7E-3805-45C9-AE58-6B7D59DBC015}"/>
    <dgm:cxn modelId="{12D68CA7-32E3-4F33-BDEE-1BB4E54CE4B3}" type="presParOf" srcId="{104CD530-E4CD-4113-9306-62D2D4A46999}" destId="{7314ADA8-AD85-4DA5-8355-8494861171B2}" srcOrd="0" destOrd="0" presId="urn:microsoft.com/office/officeart/2009/3/layout/DescendingProcess"/>
    <dgm:cxn modelId="{906901CD-955A-451B-9063-6CC088BD93D8}" type="presParOf" srcId="{104CD530-E4CD-4113-9306-62D2D4A46999}" destId="{1EA97600-3C08-4A56-8FEF-49D994A6DA75}" srcOrd="1" destOrd="0" presId="urn:microsoft.com/office/officeart/2009/3/layout/DescendingProcess"/>
    <dgm:cxn modelId="{EE8CB212-F66D-4CF9-BD30-F9217E29184D}" type="presParOf" srcId="{104CD530-E4CD-4113-9306-62D2D4A46999}" destId="{8B7987E6-519E-4276-80E9-B3008F042F76}" srcOrd="2" destOrd="0" presId="urn:microsoft.com/office/officeart/2009/3/layout/DescendingProcess"/>
    <dgm:cxn modelId="{A8B86B97-D6A7-41F0-9713-4DF3C3E896AA}" type="presParOf" srcId="{104CD530-E4CD-4113-9306-62D2D4A46999}" destId="{8BB6815D-66BB-434A-802B-B39166DFE23F}" srcOrd="3" destOrd="0" presId="urn:microsoft.com/office/officeart/2009/3/layout/DescendingProcess"/>
    <dgm:cxn modelId="{3243DECE-7F8E-48B9-9E26-B4D2E92C4D5F}" type="presParOf" srcId="{8BB6815D-66BB-434A-802B-B39166DFE23F}" destId="{CBEFE4B3-C4C5-486C-BC79-B2D0C1387132}" srcOrd="0" destOrd="0" presId="urn:microsoft.com/office/officeart/2009/3/layout/DescendingProcess"/>
    <dgm:cxn modelId="{1AC28847-8692-43A9-B412-C66D5A82F716}" type="presParOf" srcId="{104CD530-E4CD-4113-9306-62D2D4A46999}" destId="{46BC8A46-A12F-4E3B-9ED4-6AD578D34B0B}" srcOrd="4" destOrd="0" presId="urn:microsoft.com/office/officeart/2009/3/layout/DescendingProcess"/>
    <dgm:cxn modelId="{C70608CB-63D8-4399-8534-149D8ED8E7FF}" type="presParOf" srcId="{104CD530-E4CD-4113-9306-62D2D4A46999}" destId="{EF63082C-EBB5-4A1D-A57B-D9611D42222B}" srcOrd="5" destOrd="0" presId="urn:microsoft.com/office/officeart/2009/3/layout/DescendingProcess"/>
    <dgm:cxn modelId="{686236C9-EA9F-4D58-A95B-B63464B60045}" type="presParOf" srcId="{EF63082C-EBB5-4A1D-A57B-D9611D42222B}" destId="{7222D475-28C6-4AA0-805F-1FFCE3D756C8}" srcOrd="0" destOrd="0" presId="urn:microsoft.com/office/officeart/2009/3/layout/DescendingProcess"/>
    <dgm:cxn modelId="{B5AC6728-C5CC-40E9-8E44-CB4109BED092}" type="presParOf" srcId="{104CD530-E4CD-4113-9306-62D2D4A46999}" destId="{80D5BD94-D63C-4C12-9FD5-766C5424DF86}" srcOrd="6" destOrd="0" presId="urn:microsoft.com/office/officeart/2009/3/layout/DescendingProcess"/>
    <dgm:cxn modelId="{B3220231-B7C5-406F-9846-C913D28D44E8}" type="presParOf" srcId="{104CD530-E4CD-4113-9306-62D2D4A46999}" destId="{CD0E3876-940A-460E-A4FF-BCC59041826B}" srcOrd="7" destOrd="0" presId="urn:microsoft.com/office/officeart/2009/3/layout/DescendingProcess"/>
    <dgm:cxn modelId="{345D8C01-529F-4773-9440-266B2083331E}" type="presParOf" srcId="{CD0E3876-940A-460E-A4FF-BCC59041826B}" destId="{A144D631-0769-4BE8-8F8F-3BE2BB538529}" srcOrd="0" destOrd="0" presId="urn:microsoft.com/office/officeart/2009/3/layout/DescendingProcess"/>
    <dgm:cxn modelId="{A8F069D8-6F92-422D-A067-E8EB852E6F90}" type="presParOf" srcId="{104CD530-E4CD-4113-9306-62D2D4A46999}" destId="{A2B1C01B-711C-48CB-B596-F0BF098F77F2}" srcOrd="8" destOrd="0" presId="urn:microsoft.com/office/officeart/2009/3/layout/DescendingProcess"/>
    <dgm:cxn modelId="{03D63C1B-FD83-4197-AD21-CEC95448D646}" type="presParOf" srcId="{104CD530-E4CD-4113-9306-62D2D4A46999}" destId="{8298C669-9A34-43A0-A5C7-3B289B4975CB}" srcOrd="9" destOrd="0" presId="urn:microsoft.com/office/officeart/2009/3/layout/DescendingProcess"/>
    <dgm:cxn modelId="{B9835256-C50A-4E86-A48A-1374AB2DD726}" type="presParOf" srcId="{8298C669-9A34-43A0-A5C7-3B289B4975CB}" destId="{1453A972-3AA3-4B40-831F-3FEF84B1884D}" srcOrd="0" destOrd="0" presId="urn:microsoft.com/office/officeart/2009/3/layout/DescendingProcess"/>
    <dgm:cxn modelId="{7BACA08B-19D7-4826-B6B7-662B6E07E418}" type="presParOf" srcId="{104CD530-E4CD-4113-9306-62D2D4A46999}" destId="{5FC74A95-783E-46B7-A585-979087EC6259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AE3686-7E00-47B0-912A-5E1BABD8EE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823B86A-1841-4866-A8FC-8F5E8CBF598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Desarrollo de una aplicación en 1 semana</a:t>
          </a:r>
          <a:endParaRPr lang="en-US"/>
        </a:p>
      </dgm:t>
    </dgm:pt>
    <dgm:pt modelId="{745BDC26-5FAB-4729-949C-6BF878135C5F}" type="parTrans" cxnId="{08FF008A-B90B-43A7-AE32-C9FA37EC4B23}">
      <dgm:prSet/>
      <dgm:spPr/>
      <dgm:t>
        <a:bodyPr/>
        <a:lstStyle/>
        <a:p>
          <a:endParaRPr lang="en-US"/>
        </a:p>
      </dgm:t>
    </dgm:pt>
    <dgm:pt modelId="{32015D74-66D2-4E40-898D-61C64E319196}" type="sibTrans" cxnId="{08FF008A-B90B-43A7-AE32-C9FA37EC4B23}">
      <dgm:prSet/>
      <dgm:spPr/>
      <dgm:t>
        <a:bodyPr/>
        <a:lstStyle/>
        <a:p>
          <a:endParaRPr lang="en-US"/>
        </a:p>
      </dgm:t>
    </dgm:pt>
    <dgm:pt modelId="{523348B6-E17D-4B2D-A6ED-709716238D4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Aplicar lo aprendido</a:t>
          </a:r>
          <a:endParaRPr lang="en-US"/>
        </a:p>
      </dgm:t>
    </dgm:pt>
    <dgm:pt modelId="{D7BB43B0-ADFF-4ACA-8C98-5403011A03A3}" type="parTrans" cxnId="{4D03EF0F-1BD8-428B-B20A-59A04FAA5ECC}">
      <dgm:prSet/>
      <dgm:spPr/>
      <dgm:t>
        <a:bodyPr/>
        <a:lstStyle/>
        <a:p>
          <a:endParaRPr lang="en-US"/>
        </a:p>
      </dgm:t>
    </dgm:pt>
    <dgm:pt modelId="{1D26511F-5969-4D28-BC03-C7D13F37503D}" type="sibTrans" cxnId="{4D03EF0F-1BD8-428B-B20A-59A04FAA5ECC}">
      <dgm:prSet/>
      <dgm:spPr/>
      <dgm:t>
        <a:bodyPr/>
        <a:lstStyle/>
        <a:p>
          <a:endParaRPr lang="en-US"/>
        </a:p>
      </dgm:t>
    </dgm:pt>
    <dgm:pt modelId="{F0382854-673F-431A-840A-A3DB8DCBBD2A}" type="pres">
      <dgm:prSet presAssocID="{BBAE3686-7E00-47B0-912A-5E1BABD8EE2B}" presName="root" presStyleCnt="0">
        <dgm:presLayoutVars>
          <dgm:dir/>
          <dgm:resizeHandles val="exact"/>
        </dgm:presLayoutVars>
      </dgm:prSet>
      <dgm:spPr/>
    </dgm:pt>
    <dgm:pt modelId="{196EC05A-B924-480A-93C8-0CF452FD4EF3}" type="pres">
      <dgm:prSet presAssocID="{5823B86A-1841-4866-A8FC-8F5E8CBF598A}" presName="compNode" presStyleCnt="0"/>
      <dgm:spPr/>
    </dgm:pt>
    <dgm:pt modelId="{E4A3EC65-B6CA-4212-95E9-50048D0D5F3E}" type="pres">
      <dgm:prSet presAssocID="{5823B86A-1841-4866-A8FC-8F5E8CBF598A}" presName="iconBgRect" presStyleLbl="bgShp" presStyleIdx="0" presStyleCnt="2"/>
      <dgm:spPr>
        <a:solidFill>
          <a:srgbClr val="48D4CA"/>
        </a:solidFill>
      </dgm:spPr>
    </dgm:pt>
    <dgm:pt modelId="{F0D8B9F1-0807-4194-92B8-0424AD8EAF97}" type="pres">
      <dgm:prSet presAssocID="{5823B86A-1841-4866-A8FC-8F5E8CBF598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E85A8D0-E919-44C4-9E9F-9549B74DFCF1}" type="pres">
      <dgm:prSet presAssocID="{5823B86A-1841-4866-A8FC-8F5E8CBF598A}" presName="spaceRect" presStyleCnt="0"/>
      <dgm:spPr/>
    </dgm:pt>
    <dgm:pt modelId="{8EDCBA83-8578-48DE-9458-F38DB4F486D8}" type="pres">
      <dgm:prSet presAssocID="{5823B86A-1841-4866-A8FC-8F5E8CBF598A}" presName="textRect" presStyleLbl="revTx" presStyleIdx="0" presStyleCnt="2">
        <dgm:presLayoutVars>
          <dgm:chMax val="1"/>
          <dgm:chPref val="1"/>
        </dgm:presLayoutVars>
      </dgm:prSet>
      <dgm:spPr/>
    </dgm:pt>
    <dgm:pt modelId="{B057DCFB-3A93-41BC-9FE1-CD13A5E914A5}" type="pres">
      <dgm:prSet presAssocID="{32015D74-66D2-4E40-898D-61C64E319196}" presName="sibTrans" presStyleCnt="0"/>
      <dgm:spPr/>
    </dgm:pt>
    <dgm:pt modelId="{7FDEBBEB-9041-48CF-BD86-5D5139AC122F}" type="pres">
      <dgm:prSet presAssocID="{523348B6-E17D-4B2D-A6ED-709716238D49}" presName="compNode" presStyleCnt="0"/>
      <dgm:spPr/>
    </dgm:pt>
    <dgm:pt modelId="{0859F2D8-F539-433F-A959-24C5E47A6633}" type="pres">
      <dgm:prSet presAssocID="{523348B6-E17D-4B2D-A6ED-709716238D49}" presName="iconBgRect" presStyleLbl="bgShp" presStyleIdx="1" presStyleCnt="2"/>
      <dgm:spPr>
        <a:solidFill>
          <a:srgbClr val="48D4CA"/>
        </a:solidFill>
      </dgm:spPr>
    </dgm:pt>
    <dgm:pt modelId="{AC2D1BEF-DF70-4079-844A-F4BCC050FF72}" type="pres">
      <dgm:prSet presAssocID="{523348B6-E17D-4B2D-A6ED-709716238D4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A6B3AA6-E566-4097-BC9A-C31F1E8491FF}" type="pres">
      <dgm:prSet presAssocID="{523348B6-E17D-4B2D-A6ED-709716238D49}" presName="spaceRect" presStyleCnt="0"/>
      <dgm:spPr/>
    </dgm:pt>
    <dgm:pt modelId="{9A688549-03D5-484E-912E-AE4C546CAAA8}" type="pres">
      <dgm:prSet presAssocID="{523348B6-E17D-4B2D-A6ED-709716238D4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D03EF0F-1BD8-428B-B20A-59A04FAA5ECC}" srcId="{BBAE3686-7E00-47B0-912A-5E1BABD8EE2B}" destId="{523348B6-E17D-4B2D-A6ED-709716238D49}" srcOrd="1" destOrd="0" parTransId="{D7BB43B0-ADFF-4ACA-8C98-5403011A03A3}" sibTransId="{1D26511F-5969-4D28-BC03-C7D13F37503D}"/>
    <dgm:cxn modelId="{08FF008A-B90B-43A7-AE32-C9FA37EC4B23}" srcId="{BBAE3686-7E00-47B0-912A-5E1BABD8EE2B}" destId="{5823B86A-1841-4866-A8FC-8F5E8CBF598A}" srcOrd="0" destOrd="0" parTransId="{745BDC26-5FAB-4729-949C-6BF878135C5F}" sibTransId="{32015D74-66D2-4E40-898D-61C64E319196}"/>
    <dgm:cxn modelId="{552EF093-F26B-452E-A8DE-258F881FDD58}" type="presOf" srcId="{5823B86A-1841-4866-A8FC-8F5E8CBF598A}" destId="{8EDCBA83-8578-48DE-9458-F38DB4F486D8}" srcOrd="0" destOrd="0" presId="urn:microsoft.com/office/officeart/2018/5/layout/IconCircleLabelList"/>
    <dgm:cxn modelId="{0ED764A5-A8EC-4A05-B695-A084C8927226}" type="presOf" srcId="{BBAE3686-7E00-47B0-912A-5E1BABD8EE2B}" destId="{F0382854-673F-431A-840A-A3DB8DCBBD2A}" srcOrd="0" destOrd="0" presId="urn:microsoft.com/office/officeart/2018/5/layout/IconCircleLabelList"/>
    <dgm:cxn modelId="{DDA554D6-9A2E-489D-8B2E-ABE9CE76BA07}" type="presOf" srcId="{523348B6-E17D-4B2D-A6ED-709716238D49}" destId="{9A688549-03D5-484E-912E-AE4C546CAAA8}" srcOrd="0" destOrd="0" presId="urn:microsoft.com/office/officeart/2018/5/layout/IconCircleLabelList"/>
    <dgm:cxn modelId="{3C8E4539-0CBF-4F70-BFCD-EFDD41F6050B}" type="presParOf" srcId="{F0382854-673F-431A-840A-A3DB8DCBBD2A}" destId="{196EC05A-B924-480A-93C8-0CF452FD4EF3}" srcOrd="0" destOrd="0" presId="urn:microsoft.com/office/officeart/2018/5/layout/IconCircleLabelList"/>
    <dgm:cxn modelId="{26EFC9C6-2AEA-41D0-827E-BF54D4B277AD}" type="presParOf" srcId="{196EC05A-B924-480A-93C8-0CF452FD4EF3}" destId="{E4A3EC65-B6CA-4212-95E9-50048D0D5F3E}" srcOrd="0" destOrd="0" presId="urn:microsoft.com/office/officeart/2018/5/layout/IconCircleLabelList"/>
    <dgm:cxn modelId="{E5FD278D-F37E-4E47-B58E-B9498C1FA594}" type="presParOf" srcId="{196EC05A-B924-480A-93C8-0CF452FD4EF3}" destId="{F0D8B9F1-0807-4194-92B8-0424AD8EAF97}" srcOrd="1" destOrd="0" presId="urn:microsoft.com/office/officeart/2018/5/layout/IconCircleLabelList"/>
    <dgm:cxn modelId="{E11FCCD0-6916-43C0-8F44-662526A7CB0E}" type="presParOf" srcId="{196EC05A-B924-480A-93C8-0CF452FD4EF3}" destId="{4E85A8D0-E919-44C4-9E9F-9549B74DFCF1}" srcOrd="2" destOrd="0" presId="urn:microsoft.com/office/officeart/2018/5/layout/IconCircleLabelList"/>
    <dgm:cxn modelId="{94D3C299-4CDD-497C-9889-B485D0FCEE07}" type="presParOf" srcId="{196EC05A-B924-480A-93C8-0CF452FD4EF3}" destId="{8EDCBA83-8578-48DE-9458-F38DB4F486D8}" srcOrd="3" destOrd="0" presId="urn:microsoft.com/office/officeart/2018/5/layout/IconCircleLabelList"/>
    <dgm:cxn modelId="{0F7534AE-9A9F-4E67-8CDB-790C947A91E9}" type="presParOf" srcId="{F0382854-673F-431A-840A-A3DB8DCBBD2A}" destId="{B057DCFB-3A93-41BC-9FE1-CD13A5E914A5}" srcOrd="1" destOrd="0" presId="urn:microsoft.com/office/officeart/2018/5/layout/IconCircleLabelList"/>
    <dgm:cxn modelId="{7BE743BD-56F8-4168-A85C-3FE6E94600F7}" type="presParOf" srcId="{F0382854-673F-431A-840A-A3DB8DCBBD2A}" destId="{7FDEBBEB-9041-48CF-BD86-5D5139AC122F}" srcOrd="2" destOrd="0" presId="urn:microsoft.com/office/officeart/2018/5/layout/IconCircleLabelList"/>
    <dgm:cxn modelId="{4984A028-CF26-4BEF-9CC1-E3C3B28304F6}" type="presParOf" srcId="{7FDEBBEB-9041-48CF-BD86-5D5139AC122F}" destId="{0859F2D8-F539-433F-A959-24C5E47A6633}" srcOrd="0" destOrd="0" presId="urn:microsoft.com/office/officeart/2018/5/layout/IconCircleLabelList"/>
    <dgm:cxn modelId="{9C81AB8D-BEFF-4B18-B619-073FD157CCBA}" type="presParOf" srcId="{7FDEBBEB-9041-48CF-BD86-5D5139AC122F}" destId="{AC2D1BEF-DF70-4079-844A-F4BCC050FF72}" srcOrd="1" destOrd="0" presId="urn:microsoft.com/office/officeart/2018/5/layout/IconCircleLabelList"/>
    <dgm:cxn modelId="{B9064EE3-81B3-48BD-83D0-052C6D921592}" type="presParOf" srcId="{7FDEBBEB-9041-48CF-BD86-5D5139AC122F}" destId="{6A6B3AA6-E566-4097-BC9A-C31F1E8491FF}" srcOrd="2" destOrd="0" presId="urn:microsoft.com/office/officeart/2018/5/layout/IconCircleLabelList"/>
    <dgm:cxn modelId="{5F077246-D3CD-49D3-A524-B9B6A59EA02C}" type="presParOf" srcId="{7FDEBBEB-9041-48CF-BD86-5D5139AC122F}" destId="{9A688549-03D5-484E-912E-AE4C546CAAA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02F9C5-A0E1-42A7-8F36-CA7898E924C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DB30D4D-77DB-4CB8-9AE8-1AFF3901A3A8}">
      <dgm:prSet phldrT="[Texto]"/>
      <dgm:spPr>
        <a:solidFill>
          <a:srgbClr val="48D4CA"/>
        </a:solidFill>
      </dgm:spPr>
      <dgm:t>
        <a:bodyPr/>
        <a:lstStyle/>
        <a:p>
          <a:r>
            <a:rPr lang="es-ES" dirty="0">
              <a:solidFill>
                <a:sysClr val="windowText" lastClr="000000"/>
              </a:solidFill>
            </a:rPr>
            <a:t>Identificar tareas</a:t>
          </a:r>
        </a:p>
      </dgm:t>
    </dgm:pt>
    <dgm:pt modelId="{C60FEAB8-D048-4193-9793-F639B8E9A977}" type="parTrans" cxnId="{8C77C5F0-EADB-4A4A-AB98-39872A76A589}">
      <dgm:prSet/>
      <dgm:spPr/>
      <dgm:t>
        <a:bodyPr/>
        <a:lstStyle/>
        <a:p>
          <a:endParaRPr lang="es-ES"/>
        </a:p>
      </dgm:t>
    </dgm:pt>
    <dgm:pt modelId="{112B1614-CE10-4113-86D9-5A0B435368BA}" type="sibTrans" cxnId="{8C77C5F0-EADB-4A4A-AB98-39872A76A589}">
      <dgm:prSet/>
      <dgm:spPr/>
      <dgm:t>
        <a:bodyPr/>
        <a:lstStyle/>
        <a:p>
          <a:endParaRPr lang="es-ES"/>
        </a:p>
      </dgm:t>
    </dgm:pt>
    <dgm:pt modelId="{87BE9500-3E8A-4E69-AE0D-9343DAC96A05}">
      <dgm:prSet phldrT="[Texto]"/>
      <dgm:spPr>
        <a:solidFill>
          <a:srgbClr val="48D4CA"/>
        </a:solidFill>
      </dgm:spPr>
      <dgm:t>
        <a:bodyPr/>
        <a:lstStyle/>
        <a:p>
          <a:r>
            <a:rPr lang="es-ES" dirty="0">
              <a:solidFill>
                <a:sysClr val="windowText" lastClr="000000"/>
              </a:solidFill>
            </a:rPr>
            <a:t>Boceto</a:t>
          </a:r>
        </a:p>
      </dgm:t>
    </dgm:pt>
    <dgm:pt modelId="{81AFC935-A355-463E-A308-4609057E7768}" type="parTrans" cxnId="{03582FA8-EAB6-4D8C-87D6-3F166DDA9193}">
      <dgm:prSet/>
      <dgm:spPr/>
      <dgm:t>
        <a:bodyPr/>
        <a:lstStyle/>
        <a:p>
          <a:endParaRPr lang="es-ES"/>
        </a:p>
      </dgm:t>
    </dgm:pt>
    <dgm:pt modelId="{92565E9B-1F32-4EED-A664-4AE57F6F9DDE}" type="sibTrans" cxnId="{03582FA8-EAB6-4D8C-87D6-3F166DDA9193}">
      <dgm:prSet/>
      <dgm:spPr/>
      <dgm:t>
        <a:bodyPr/>
        <a:lstStyle/>
        <a:p>
          <a:endParaRPr lang="es-ES"/>
        </a:p>
      </dgm:t>
    </dgm:pt>
    <dgm:pt modelId="{FD3CF437-EA73-402C-91BE-0970C305E4B8}">
      <dgm:prSet phldrT="[Texto]"/>
      <dgm:spPr>
        <a:solidFill>
          <a:srgbClr val="48D4CA"/>
        </a:solidFill>
      </dgm:spPr>
      <dgm:t>
        <a:bodyPr/>
        <a:lstStyle/>
        <a:p>
          <a:r>
            <a:rPr lang="es-ES" dirty="0">
              <a:solidFill>
                <a:sysClr val="windowText" lastClr="000000"/>
              </a:solidFill>
            </a:rPr>
            <a:t>Crear arquitectura y permisos</a:t>
          </a:r>
        </a:p>
      </dgm:t>
    </dgm:pt>
    <dgm:pt modelId="{F631ABBA-3F25-4C6E-872D-E1023007164E}" type="parTrans" cxnId="{42019DC9-005A-4736-BFF7-708632C1010A}">
      <dgm:prSet/>
      <dgm:spPr/>
      <dgm:t>
        <a:bodyPr/>
        <a:lstStyle/>
        <a:p>
          <a:endParaRPr lang="es-ES"/>
        </a:p>
      </dgm:t>
    </dgm:pt>
    <dgm:pt modelId="{195838D0-1AA5-4D3E-AD79-869F80F4B5E7}" type="sibTrans" cxnId="{42019DC9-005A-4736-BFF7-708632C1010A}">
      <dgm:prSet/>
      <dgm:spPr/>
      <dgm:t>
        <a:bodyPr/>
        <a:lstStyle/>
        <a:p>
          <a:endParaRPr lang="es-ES"/>
        </a:p>
      </dgm:t>
    </dgm:pt>
    <dgm:pt modelId="{37157A9C-CC92-4EFE-B805-CC36122A2CCD}">
      <dgm:prSet/>
      <dgm:spPr>
        <a:solidFill>
          <a:srgbClr val="48D4CA"/>
        </a:solidFill>
      </dgm:spPr>
      <dgm:t>
        <a:bodyPr/>
        <a:lstStyle/>
        <a:p>
          <a:r>
            <a:rPr lang="es-ES" dirty="0">
              <a:solidFill>
                <a:sysClr val="windowText" lastClr="000000"/>
              </a:solidFill>
            </a:rPr>
            <a:t>Crear Base de datos</a:t>
          </a:r>
        </a:p>
      </dgm:t>
    </dgm:pt>
    <dgm:pt modelId="{D68C2A0D-BBD9-4620-B361-1D192A41FEC1}" type="parTrans" cxnId="{060BD35E-8B6C-418F-ADEF-B83DFA621A22}">
      <dgm:prSet/>
      <dgm:spPr/>
      <dgm:t>
        <a:bodyPr/>
        <a:lstStyle/>
        <a:p>
          <a:endParaRPr lang="es-ES"/>
        </a:p>
      </dgm:t>
    </dgm:pt>
    <dgm:pt modelId="{AB2AC57C-D9EC-4BA6-9403-B7B1701CA97D}" type="sibTrans" cxnId="{060BD35E-8B6C-418F-ADEF-B83DFA621A22}">
      <dgm:prSet/>
      <dgm:spPr/>
      <dgm:t>
        <a:bodyPr/>
        <a:lstStyle/>
        <a:p>
          <a:endParaRPr lang="es-ES"/>
        </a:p>
      </dgm:t>
    </dgm:pt>
    <dgm:pt modelId="{6D5E6B1A-C6CE-4EF7-848C-2379FC011A04}">
      <dgm:prSet/>
      <dgm:spPr>
        <a:solidFill>
          <a:srgbClr val="48D4CA"/>
        </a:solidFill>
      </dgm:spPr>
      <dgm:t>
        <a:bodyPr/>
        <a:lstStyle/>
        <a:p>
          <a:r>
            <a:rPr lang="es-ES" dirty="0">
              <a:solidFill>
                <a:sysClr val="windowText" lastClr="000000"/>
              </a:solidFill>
            </a:rPr>
            <a:t>Crear la aplicación</a:t>
          </a:r>
        </a:p>
      </dgm:t>
    </dgm:pt>
    <dgm:pt modelId="{F471637A-4B4A-4296-8C76-DBCB318568D2}" type="parTrans" cxnId="{0E0D6812-7E21-42C2-B4E5-6EB50890C23A}">
      <dgm:prSet/>
      <dgm:spPr/>
      <dgm:t>
        <a:bodyPr/>
        <a:lstStyle/>
        <a:p>
          <a:endParaRPr lang="es-ES"/>
        </a:p>
      </dgm:t>
    </dgm:pt>
    <dgm:pt modelId="{3AE0D5A7-9EA2-4660-AE13-097A40EAC374}" type="sibTrans" cxnId="{0E0D6812-7E21-42C2-B4E5-6EB50890C23A}">
      <dgm:prSet/>
      <dgm:spPr/>
      <dgm:t>
        <a:bodyPr/>
        <a:lstStyle/>
        <a:p>
          <a:endParaRPr lang="es-ES"/>
        </a:p>
      </dgm:t>
    </dgm:pt>
    <dgm:pt modelId="{4C59329C-2B4B-47D7-BCF3-E13CF3BF6492}" type="pres">
      <dgm:prSet presAssocID="{7F02F9C5-A0E1-42A7-8F36-CA7898E924CA}" presName="Name0" presStyleCnt="0">
        <dgm:presLayoutVars>
          <dgm:dir/>
          <dgm:resizeHandles val="exact"/>
        </dgm:presLayoutVars>
      </dgm:prSet>
      <dgm:spPr/>
    </dgm:pt>
    <dgm:pt modelId="{6029309E-AD94-47BB-B19E-55AF89453843}" type="pres">
      <dgm:prSet presAssocID="{3DB30D4D-77DB-4CB8-9AE8-1AFF3901A3A8}" presName="node" presStyleLbl="node1" presStyleIdx="0" presStyleCnt="5">
        <dgm:presLayoutVars>
          <dgm:bulletEnabled val="1"/>
        </dgm:presLayoutVars>
      </dgm:prSet>
      <dgm:spPr/>
    </dgm:pt>
    <dgm:pt modelId="{C6852091-130F-4E40-BA27-6F3E04F393EB}" type="pres">
      <dgm:prSet presAssocID="{112B1614-CE10-4113-86D9-5A0B435368BA}" presName="sibTrans" presStyleLbl="sibTrans2D1" presStyleIdx="0" presStyleCnt="4"/>
      <dgm:spPr/>
    </dgm:pt>
    <dgm:pt modelId="{FEBCC13A-72D2-4FA2-B28F-6E021A02D21A}" type="pres">
      <dgm:prSet presAssocID="{112B1614-CE10-4113-86D9-5A0B435368BA}" presName="connectorText" presStyleLbl="sibTrans2D1" presStyleIdx="0" presStyleCnt="4"/>
      <dgm:spPr/>
    </dgm:pt>
    <dgm:pt modelId="{EF4AE0B9-A30A-442A-A6EB-8FDF5C5362BA}" type="pres">
      <dgm:prSet presAssocID="{87BE9500-3E8A-4E69-AE0D-9343DAC96A05}" presName="node" presStyleLbl="node1" presStyleIdx="1" presStyleCnt="5">
        <dgm:presLayoutVars>
          <dgm:bulletEnabled val="1"/>
        </dgm:presLayoutVars>
      </dgm:prSet>
      <dgm:spPr/>
    </dgm:pt>
    <dgm:pt modelId="{C9DDB551-B9AA-4A3D-8E1C-7F216360404C}" type="pres">
      <dgm:prSet presAssocID="{92565E9B-1F32-4EED-A664-4AE57F6F9DDE}" presName="sibTrans" presStyleLbl="sibTrans2D1" presStyleIdx="1" presStyleCnt="4"/>
      <dgm:spPr/>
    </dgm:pt>
    <dgm:pt modelId="{BECEBF11-264E-4458-A2E8-63F75D7001D1}" type="pres">
      <dgm:prSet presAssocID="{92565E9B-1F32-4EED-A664-4AE57F6F9DDE}" presName="connectorText" presStyleLbl="sibTrans2D1" presStyleIdx="1" presStyleCnt="4"/>
      <dgm:spPr/>
    </dgm:pt>
    <dgm:pt modelId="{A7EBECC5-7BD9-43CD-A50C-5A640BAFC404}" type="pres">
      <dgm:prSet presAssocID="{37157A9C-CC92-4EFE-B805-CC36122A2CCD}" presName="node" presStyleLbl="node1" presStyleIdx="2" presStyleCnt="5">
        <dgm:presLayoutVars>
          <dgm:bulletEnabled val="1"/>
        </dgm:presLayoutVars>
      </dgm:prSet>
      <dgm:spPr/>
    </dgm:pt>
    <dgm:pt modelId="{E6266C4B-3025-4C3D-96F8-D20720CFD36A}" type="pres">
      <dgm:prSet presAssocID="{AB2AC57C-D9EC-4BA6-9403-B7B1701CA97D}" presName="sibTrans" presStyleLbl="sibTrans2D1" presStyleIdx="2" presStyleCnt="4"/>
      <dgm:spPr/>
    </dgm:pt>
    <dgm:pt modelId="{9018168B-6029-4DD6-ADDD-C3BF55F6631B}" type="pres">
      <dgm:prSet presAssocID="{AB2AC57C-D9EC-4BA6-9403-B7B1701CA97D}" presName="connectorText" presStyleLbl="sibTrans2D1" presStyleIdx="2" presStyleCnt="4"/>
      <dgm:spPr/>
    </dgm:pt>
    <dgm:pt modelId="{95515E5C-EF30-44D5-B4D7-9CD60369721F}" type="pres">
      <dgm:prSet presAssocID="{FD3CF437-EA73-402C-91BE-0970C305E4B8}" presName="node" presStyleLbl="node1" presStyleIdx="3" presStyleCnt="5">
        <dgm:presLayoutVars>
          <dgm:bulletEnabled val="1"/>
        </dgm:presLayoutVars>
      </dgm:prSet>
      <dgm:spPr/>
    </dgm:pt>
    <dgm:pt modelId="{40F84224-523C-4792-ABAD-CB05632E054B}" type="pres">
      <dgm:prSet presAssocID="{195838D0-1AA5-4D3E-AD79-869F80F4B5E7}" presName="sibTrans" presStyleLbl="sibTrans2D1" presStyleIdx="3" presStyleCnt="4"/>
      <dgm:spPr/>
    </dgm:pt>
    <dgm:pt modelId="{4A704346-3C79-4D95-9DAE-23ADEE5E4222}" type="pres">
      <dgm:prSet presAssocID="{195838D0-1AA5-4D3E-AD79-869F80F4B5E7}" presName="connectorText" presStyleLbl="sibTrans2D1" presStyleIdx="3" presStyleCnt="4"/>
      <dgm:spPr/>
    </dgm:pt>
    <dgm:pt modelId="{D668A0EC-E393-4F36-B532-C461342695D5}" type="pres">
      <dgm:prSet presAssocID="{6D5E6B1A-C6CE-4EF7-848C-2379FC011A04}" presName="node" presStyleLbl="node1" presStyleIdx="4" presStyleCnt="5">
        <dgm:presLayoutVars>
          <dgm:bulletEnabled val="1"/>
        </dgm:presLayoutVars>
      </dgm:prSet>
      <dgm:spPr/>
    </dgm:pt>
  </dgm:ptLst>
  <dgm:cxnLst>
    <dgm:cxn modelId="{26A74405-ACB2-4766-BDE2-18176E4DA2EB}" type="presOf" srcId="{87BE9500-3E8A-4E69-AE0D-9343DAC96A05}" destId="{EF4AE0B9-A30A-442A-A6EB-8FDF5C5362BA}" srcOrd="0" destOrd="0" presId="urn:microsoft.com/office/officeart/2005/8/layout/process1"/>
    <dgm:cxn modelId="{0E0D6812-7E21-42C2-B4E5-6EB50890C23A}" srcId="{7F02F9C5-A0E1-42A7-8F36-CA7898E924CA}" destId="{6D5E6B1A-C6CE-4EF7-848C-2379FC011A04}" srcOrd="4" destOrd="0" parTransId="{F471637A-4B4A-4296-8C76-DBCB318568D2}" sibTransId="{3AE0D5A7-9EA2-4660-AE13-097A40EAC374}"/>
    <dgm:cxn modelId="{E622BE29-6904-404C-9AB0-8117EC94408F}" type="presOf" srcId="{112B1614-CE10-4113-86D9-5A0B435368BA}" destId="{C6852091-130F-4E40-BA27-6F3E04F393EB}" srcOrd="0" destOrd="0" presId="urn:microsoft.com/office/officeart/2005/8/layout/process1"/>
    <dgm:cxn modelId="{060BD35E-8B6C-418F-ADEF-B83DFA621A22}" srcId="{7F02F9C5-A0E1-42A7-8F36-CA7898E924CA}" destId="{37157A9C-CC92-4EFE-B805-CC36122A2CCD}" srcOrd="2" destOrd="0" parTransId="{D68C2A0D-BBD9-4620-B361-1D192A41FEC1}" sibTransId="{AB2AC57C-D9EC-4BA6-9403-B7B1701CA97D}"/>
    <dgm:cxn modelId="{92C7D562-20F5-46C7-85A7-3222D5130F39}" type="presOf" srcId="{92565E9B-1F32-4EED-A664-4AE57F6F9DDE}" destId="{BECEBF11-264E-4458-A2E8-63F75D7001D1}" srcOrd="1" destOrd="0" presId="urn:microsoft.com/office/officeart/2005/8/layout/process1"/>
    <dgm:cxn modelId="{240BC354-0055-4437-B96B-E2BC449433A8}" type="presOf" srcId="{37157A9C-CC92-4EFE-B805-CC36122A2CCD}" destId="{A7EBECC5-7BD9-43CD-A50C-5A640BAFC404}" srcOrd="0" destOrd="0" presId="urn:microsoft.com/office/officeart/2005/8/layout/process1"/>
    <dgm:cxn modelId="{44014B57-1BDA-4CC2-A2AC-CCBB94FEEB58}" type="presOf" srcId="{3DB30D4D-77DB-4CB8-9AE8-1AFF3901A3A8}" destId="{6029309E-AD94-47BB-B19E-55AF89453843}" srcOrd="0" destOrd="0" presId="urn:microsoft.com/office/officeart/2005/8/layout/process1"/>
    <dgm:cxn modelId="{712FD758-0CF6-45A3-B0FB-562F4F99474F}" type="presOf" srcId="{195838D0-1AA5-4D3E-AD79-869F80F4B5E7}" destId="{4A704346-3C79-4D95-9DAE-23ADEE5E4222}" srcOrd="1" destOrd="0" presId="urn:microsoft.com/office/officeart/2005/8/layout/process1"/>
    <dgm:cxn modelId="{62B52859-C85A-4945-BD63-6CE7825999C6}" type="presOf" srcId="{195838D0-1AA5-4D3E-AD79-869F80F4B5E7}" destId="{40F84224-523C-4792-ABAD-CB05632E054B}" srcOrd="0" destOrd="0" presId="urn:microsoft.com/office/officeart/2005/8/layout/process1"/>
    <dgm:cxn modelId="{C76E405A-B45F-40E2-BC19-E5A8B0628016}" type="presOf" srcId="{FD3CF437-EA73-402C-91BE-0970C305E4B8}" destId="{95515E5C-EF30-44D5-B4D7-9CD60369721F}" srcOrd="0" destOrd="0" presId="urn:microsoft.com/office/officeart/2005/8/layout/process1"/>
    <dgm:cxn modelId="{E6D57A7E-66D6-41E1-94D0-0DB0D0390DE2}" type="presOf" srcId="{7F02F9C5-A0E1-42A7-8F36-CA7898E924CA}" destId="{4C59329C-2B4B-47D7-BCF3-E13CF3BF6492}" srcOrd="0" destOrd="0" presId="urn:microsoft.com/office/officeart/2005/8/layout/process1"/>
    <dgm:cxn modelId="{AF915797-36C9-4032-917D-932EC7FF2E67}" type="presOf" srcId="{92565E9B-1F32-4EED-A664-4AE57F6F9DDE}" destId="{C9DDB551-B9AA-4A3D-8E1C-7F216360404C}" srcOrd="0" destOrd="0" presId="urn:microsoft.com/office/officeart/2005/8/layout/process1"/>
    <dgm:cxn modelId="{6788E399-E279-4946-9BD9-DFA2EA5DCEEA}" type="presOf" srcId="{112B1614-CE10-4113-86D9-5A0B435368BA}" destId="{FEBCC13A-72D2-4FA2-B28F-6E021A02D21A}" srcOrd="1" destOrd="0" presId="urn:microsoft.com/office/officeart/2005/8/layout/process1"/>
    <dgm:cxn modelId="{03582FA8-EAB6-4D8C-87D6-3F166DDA9193}" srcId="{7F02F9C5-A0E1-42A7-8F36-CA7898E924CA}" destId="{87BE9500-3E8A-4E69-AE0D-9343DAC96A05}" srcOrd="1" destOrd="0" parTransId="{81AFC935-A355-463E-A308-4609057E7768}" sibTransId="{92565E9B-1F32-4EED-A664-4AE57F6F9DDE}"/>
    <dgm:cxn modelId="{42019DC9-005A-4736-BFF7-708632C1010A}" srcId="{7F02F9C5-A0E1-42A7-8F36-CA7898E924CA}" destId="{FD3CF437-EA73-402C-91BE-0970C305E4B8}" srcOrd="3" destOrd="0" parTransId="{F631ABBA-3F25-4C6E-872D-E1023007164E}" sibTransId="{195838D0-1AA5-4D3E-AD79-869F80F4B5E7}"/>
    <dgm:cxn modelId="{316000D4-E434-40B1-A998-C9FCA6E922FD}" type="presOf" srcId="{6D5E6B1A-C6CE-4EF7-848C-2379FC011A04}" destId="{D668A0EC-E393-4F36-B532-C461342695D5}" srcOrd="0" destOrd="0" presId="urn:microsoft.com/office/officeart/2005/8/layout/process1"/>
    <dgm:cxn modelId="{FF9CF0E1-ABED-4529-A562-E70ECC3FD128}" type="presOf" srcId="{AB2AC57C-D9EC-4BA6-9403-B7B1701CA97D}" destId="{9018168B-6029-4DD6-ADDD-C3BF55F6631B}" srcOrd="1" destOrd="0" presId="urn:microsoft.com/office/officeart/2005/8/layout/process1"/>
    <dgm:cxn modelId="{8C77C5F0-EADB-4A4A-AB98-39872A76A589}" srcId="{7F02F9C5-A0E1-42A7-8F36-CA7898E924CA}" destId="{3DB30D4D-77DB-4CB8-9AE8-1AFF3901A3A8}" srcOrd="0" destOrd="0" parTransId="{C60FEAB8-D048-4193-9793-F639B8E9A977}" sibTransId="{112B1614-CE10-4113-86D9-5A0B435368BA}"/>
    <dgm:cxn modelId="{81D7D1FF-97E4-4DBC-A21F-360667126685}" type="presOf" srcId="{AB2AC57C-D9EC-4BA6-9403-B7B1701CA97D}" destId="{E6266C4B-3025-4C3D-96F8-D20720CFD36A}" srcOrd="0" destOrd="0" presId="urn:microsoft.com/office/officeart/2005/8/layout/process1"/>
    <dgm:cxn modelId="{AC5A02C5-6156-417F-AE9F-FB3A18152186}" type="presParOf" srcId="{4C59329C-2B4B-47D7-BCF3-E13CF3BF6492}" destId="{6029309E-AD94-47BB-B19E-55AF89453843}" srcOrd="0" destOrd="0" presId="urn:microsoft.com/office/officeart/2005/8/layout/process1"/>
    <dgm:cxn modelId="{09725B17-10A8-48AB-AC1C-3EC7C771B67E}" type="presParOf" srcId="{4C59329C-2B4B-47D7-BCF3-E13CF3BF6492}" destId="{C6852091-130F-4E40-BA27-6F3E04F393EB}" srcOrd="1" destOrd="0" presId="urn:microsoft.com/office/officeart/2005/8/layout/process1"/>
    <dgm:cxn modelId="{538E18A0-F48F-4317-91DE-0EE2151C7937}" type="presParOf" srcId="{C6852091-130F-4E40-BA27-6F3E04F393EB}" destId="{FEBCC13A-72D2-4FA2-B28F-6E021A02D21A}" srcOrd="0" destOrd="0" presId="urn:microsoft.com/office/officeart/2005/8/layout/process1"/>
    <dgm:cxn modelId="{8D0A6A26-2CA7-4480-A41D-ADFD0E7877E1}" type="presParOf" srcId="{4C59329C-2B4B-47D7-BCF3-E13CF3BF6492}" destId="{EF4AE0B9-A30A-442A-A6EB-8FDF5C5362BA}" srcOrd="2" destOrd="0" presId="urn:microsoft.com/office/officeart/2005/8/layout/process1"/>
    <dgm:cxn modelId="{A3FA3148-E357-400D-9DB0-D02A87B564D0}" type="presParOf" srcId="{4C59329C-2B4B-47D7-BCF3-E13CF3BF6492}" destId="{C9DDB551-B9AA-4A3D-8E1C-7F216360404C}" srcOrd="3" destOrd="0" presId="urn:microsoft.com/office/officeart/2005/8/layout/process1"/>
    <dgm:cxn modelId="{CFCE0898-4C47-44AD-B6E9-7B95B0FC4B82}" type="presParOf" srcId="{C9DDB551-B9AA-4A3D-8E1C-7F216360404C}" destId="{BECEBF11-264E-4458-A2E8-63F75D7001D1}" srcOrd="0" destOrd="0" presId="urn:microsoft.com/office/officeart/2005/8/layout/process1"/>
    <dgm:cxn modelId="{F3D3932A-B6D6-44B3-9168-B43763D69465}" type="presParOf" srcId="{4C59329C-2B4B-47D7-BCF3-E13CF3BF6492}" destId="{A7EBECC5-7BD9-43CD-A50C-5A640BAFC404}" srcOrd="4" destOrd="0" presId="urn:microsoft.com/office/officeart/2005/8/layout/process1"/>
    <dgm:cxn modelId="{83FC3E50-04ED-466E-90D2-80813CA18ECF}" type="presParOf" srcId="{4C59329C-2B4B-47D7-BCF3-E13CF3BF6492}" destId="{E6266C4B-3025-4C3D-96F8-D20720CFD36A}" srcOrd="5" destOrd="0" presId="urn:microsoft.com/office/officeart/2005/8/layout/process1"/>
    <dgm:cxn modelId="{2FA68A32-0954-4056-B331-7809B50956BC}" type="presParOf" srcId="{E6266C4B-3025-4C3D-96F8-D20720CFD36A}" destId="{9018168B-6029-4DD6-ADDD-C3BF55F6631B}" srcOrd="0" destOrd="0" presId="urn:microsoft.com/office/officeart/2005/8/layout/process1"/>
    <dgm:cxn modelId="{09CD5074-8846-4090-BBEE-EADBFD268CB1}" type="presParOf" srcId="{4C59329C-2B4B-47D7-BCF3-E13CF3BF6492}" destId="{95515E5C-EF30-44D5-B4D7-9CD60369721F}" srcOrd="6" destOrd="0" presId="urn:microsoft.com/office/officeart/2005/8/layout/process1"/>
    <dgm:cxn modelId="{F9377B9A-4A86-4AB5-9DCB-5EC85D3DD193}" type="presParOf" srcId="{4C59329C-2B4B-47D7-BCF3-E13CF3BF6492}" destId="{40F84224-523C-4792-ABAD-CB05632E054B}" srcOrd="7" destOrd="0" presId="urn:microsoft.com/office/officeart/2005/8/layout/process1"/>
    <dgm:cxn modelId="{EBA3FEA3-485E-4C73-AB99-EDE32E73D52D}" type="presParOf" srcId="{40F84224-523C-4792-ABAD-CB05632E054B}" destId="{4A704346-3C79-4D95-9DAE-23ADEE5E4222}" srcOrd="0" destOrd="0" presId="urn:microsoft.com/office/officeart/2005/8/layout/process1"/>
    <dgm:cxn modelId="{87C9DB27-0A97-46AC-AF37-72A4013520A8}" type="presParOf" srcId="{4C59329C-2B4B-47D7-BCF3-E13CF3BF6492}" destId="{D668A0EC-E393-4F36-B532-C461342695D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1249E-B066-4EEE-BB8C-2B043E78FA03}">
      <dsp:nvSpPr>
        <dsp:cNvPr id="0" name=""/>
        <dsp:cNvSpPr/>
      </dsp:nvSpPr>
      <dsp:spPr>
        <a:xfrm>
          <a:off x="916139" y="1356743"/>
          <a:ext cx="1098000" cy="1098000"/>
        </a:xfrm>
        <a:prstGeom prst="ellipse">
          <a:avLst/>
        </a:prstGeom>
        <a:solidFill>
          <a:srgbClr val="48D4C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0DB719-3FA6-490C-974B-B112C0FB4664}">
      <dsp:nvSpPr>
        <dsp:cNvPr id="0" name=""/>
        <dsp:cNvSpPr/>
      </dsp:nvSpPr>
      <dsp:spPr>
        <a:xfrm>
          <a:off x="1150139" y="159074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solidFill>
            <a:srgbClr val="48D4CA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471221-E905-409A-94BF-AB0D917BD1B8}">
      <dsp:nvSpPr>
        <dsp:cNvPr id="0" name=""/>
        <dsp:cNvSpPr/>
      </dsp:nvSpPr>
      <dsp:spPr>
        <a:xfrm>
          <a:off x="565139" y="27967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100" kern="1200"/>
            <a:t>Introducción</a:t>
          </a:r>
          <a:endParaRPr lang="en-US" sz="2100" kern="1200"/>
        </a:p>
      </dsp:txBody>
      <dsp:txXfrm>
        <a:off x="565139" y="2796743"/>
        <a:ext cx="1800000" cy="720000"/>
      </dsp:txXfrm>
    </dsp:sp>
    <dsp:sp modelId="{3F025FB7-502D-41CC-9F2A-A00AEA60518C}">
      <dsp:nvSpPr>
        <dsp:cNvPr id="0" name=""/>
        <dsp:cNvSpPr/>
      </dsp:nvSpPr>
      <dsp:spPr>
        <a:xfrm>
          <a:off x="3031139" y="1356743"/>
          <a:ext cx="1098000" cy="1098000"/>
        </a:xfrm>
        <a:prstGeom prst="ellipse">
          <a:avLst/>
        </a:prstGeom>
        <a:solidFill>
          <a:srgbClr val="48D4CA"/>
        </a:solidFill>
        <a:ln>
          <a:solidFill>
            <a:srgbClr val="48D4CA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30224D-8E70-4417-9266-98204B11BE7B}">
      <dsp:nvSpPr>
        <dsp:cNvPr id="0" name=""/>
        <dsp:cNvSpPr/>
      </dsp:nvSpPr>
      <dsp:spPr>
        <a:xfrm>
          <a:off x="3265139" y="159074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solidFill>
            <a:srgbClr val="48D4CA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71E038-162C-4C19-9881-E2D19F9A0191}">
      <dsp:nvSpPr>
        <dsp:cNvPr id="0" name=""/>
        <dsp:cNvSpPr/>
      </dsp:nvSpPr>
      <dsp:spPr>
        <a:xfrm>
          <a:off x="2680139" y="27967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100" kern="1200"/>
            <a:t>Objetivos</a:t>
          </a:r>
          <a:endParaRPr lang="en-US" sz="2100" kern="1200"/>
        </a:p>
      </dsp:txBody>
      <dsp:txXfrm>
        <a:off x="2680139" y="2796743"/>
        <a:ext cx="1800000" cy="720000"/>
      </dsp:txXfrm>
    </dsp:sp>
    <dsp:sp modelId="{B8F1AD73-FD58-4164-8DDF-D949093C0E41}">
      <dsp:nvSpPr>
        <dsp:cNvPr id="0" name=""/>
        <dsp:cNvSpPr/>
      </dsp:nvSpPr>
      <dsp:spPr>
        <a:xfrm>
          <a:off x="5146139" y="1356743"/>
          <a:ext cx="1098000" cy="1098000"/>
        </a:xfrm>
        <a:prstGeom prst="ellipse">
          <a:avLst/>
        </a:prstGeom>
        <a:solidFill>
          <a:srgbClr val="48D4C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FCC65F-175F-4F73-B3A3-BA37138DC3DE}">
      <dsp:nvSpPr>
        <dsp:cNvPr id="0" name=""/>
        <dsp:cNvSpPr/>
      </dsp:nvSpPr>
      <dsp:spPr>
        <a:xfrm>
          <a:off x="5380139" y="159074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EF60DD-76A2-4D87-BAC9-7FDB83948639}">
      <dsp:nvSpPr>
        <dsp:cNvPr id="0" name=""/>
        <dsp:cNvSpPr/>
      </dsp:nvSpPr>
      <dsp:spPr>
        <a:xfrm>
          <a:off x="4795139" y="27967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100" kern="1200"/>
            <a:t>Metodología</a:t>
          </a:r>
          <a:endParaRPr lang="en-US" sz="2100" kern="1200"/>
        </a:p>
      </dsp:txBody>
      <dsp:txXfrm>
        <a:off x="4795139" y="2796743"/>
        <a:ext cx="1800000" cy="720000"/>
      </dsp:txXfrm>
    </dsp:sp>
    <dsp:sp modelId="{43B8CC21-7B06-49C6-A65B-5C2CCA2EFD3F}">
      <dsp:nvSpPr>
        <dsp:cNvPr id="0" name=""/>
        <dsp:cNvSpPr/>
      </dsp:nvSpPr>
      <dsp:spPr>
        <a:xfrm>
          <a:off x="7261139" y="1356743"/>
          <a:ext cx="1098000" cy="1098000"/>
        </a:xfrm>
        <a:prstGeom prst="ellipse">
          <a:avLst/>
        </a:prstGeom>
        <a:solidFill>
          <a:srgbClr val="48D4C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412A26-D2C6-4DB4-86CB-040ED2C5F16A}">
      <dsp:nvSpPr>
        <dsp:cNvPr id="0" name=""/>
        <dsp:cNvSpPr/>
      </dsp:nvSpPr>
      <dsp:spPr>
        <a:xfrm>
          <a:off x="7495139" y="159074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9F5F77-EB9F-4461-BF44-2E7F6845315A}">
      <dsp:nvSpPr>
        <dsp:cNvPr id="0" name=""/>
        <dsp:cNvSpPr/>
      </dsp:nvSpPr>
      <dsp:spPr>
        <a:xfrm>
          <a:off x="6910139" y="27967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100" kern="1200"/>
            <a:t>Resultados</a:t>
          </a:r>
          <a:endParaRPr lang="en-US" sz="2100" kern="1200"/>
        </a:p>
      </dsp:txBody>
      <dsp:txXfrm>
        <a:off x="6910139" y="2796743"/>
        <a:ext cx="1800000" cy="720000"/>
      </dsp:txXfrm>
    </dsp:sp>
    <dsp:sp modelId="{743E977E-92D4-448A-B455-9EB10EE66A15}">
      <dsp:nvSpPr>
        <dsp:cNvPr id="0" name=""/>
        <dsp:cNvSpPr/>
      </dsp:nvSpPr>
      <dsp:spPr>
        <a:xfrm>
          <a:off x="9376139" y="1356743"/>
          <a:ext cx="1098000" cy="1098000"/>
        </a:xfrm>
        <a:prstGeom prst="ellipse">
          <a:avLst/>
        </a:prstGeom>
        <a:solidFill>
          <a:srgbClr val="48D4C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AB050B-77B9-4B8E-8671-A74EE55A1EE0}">
      <dsp:nvSpPr>
        <dsp:cNvPr id="0" name=""/>
        <dsp:cNvSpPr/>
      </dsp:nvSpPr>
      <dsp:spPr>
        <a:xfrm>
          <a:off x="9610139" y="159074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58FA20-F402-4D7A-B7ED-443408D6BD56}">
      <dsp:nvSpPr>
        <dsp:cNvPr id="0" name=""/>
        <dsp:cNvSpPr/>
      </dsp:nvSpPr>
      <dsp:spPr>
        <a:xfrm>
          <a:off x="9025139" y="27967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100" kern="1200"/>
            <a:t>Conclusiones</a:t>
          </a:r>
          <a:endParaRPr lang="en-US" sz="2100" kern="1200"/>
        </a:p>
      </dsp:txBody>
      <dsp:txXfrm>
        <a:off x="9025139" y="2796743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0C2AD-9BAF-4536-915A-A4E71951E926}">
      <dsp:nvSpPr>
        <dsp:cNvPr id="0" name=""/>
        <dsp:cNvSpPr/>
      </dsp:nvSpPr>
      <dsp:spPr>
        <a:xfrm>
          <a:off x="0" y="731105"/>
          <a:ext cx="10250555" cy="1349733"/>
        </a:xfrm>
        <a:prstGeom prst="roundRect">
          <a:avLst>
            <a:gd name="adj" fmla="val 10000"/>
          </a:avLst>
        </a:prstGeom>
        <a:solidFill>
          <a:srgbClr val="48D4C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ACFF4-7CF4-4F58-A842-0CB10EDD1FE9}">
      <dsp:nvSpPr>
        <dsp:cNvPr id="0" name=""/>
        <dsp:cNvSpPr/>
      </dsp:nvSpPr>
      <dsp:spPr>
        <a:xfrm>
          <a:off x="408294" y="1034795"/>
          <a:ext cx="742353" cy="742353"/>
        </a:xfrm>
        <a:prstGeom prst="rect">
          <a:avLst/>
        </a:prstGeom>
        <a:blipFill>
          <a:blip xmlns:r="http://schemas.openxmlformats.org/officeDocument/2006/relationships"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1D3B0-9859-48A4-9068-76740860B322}">
      <dsp:nvSpPr>
        <dsp:cNvPr id="0" name=""/>
        <dsp:cNvSpPr/>
      </dsp:nvSpPr>
      <dsp:spPr>
        <a:xfrm>
          <a:off x="1558942" y="731105"/>
          <a:ext cx="8691612" cy="1349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47" tIns="142847" rIns="142847" bIns="142847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 err="1"/>
            <a:t>CineStream</a:t>
          </a:r>
          <a:r>
            <a:rPr lang="es-ES" sz="2300" kern="1200" dirty="0"/>
            <a:t> es una plataforma innovadora diseñada para satisfacer la creciente demanda de contenido audiovisual en plataformas digitales.</a:t>
          </a:r>
          <a:endParaRPr lang="en-US" sz="2300" kern="1200" dirty="0"/>
        </a:p>
      </dsp:txBody>
      <dsp:txXfrm>
        <a:off x="1558942" y="731105"/>
        <a:ext cx="8691612" cy="1349733"/>
      </dsp:txXfrm>
    </dsp:sp>
    <dsp:sp modelId="{723EBE03-046D-49D2-9794-6152204628DD}">
      <dsp:nvSpPr>
        <dsp:cNvPr id="0" name=""/>
        <dsp:cNvSpPr/>
      </dsp:nvSpPr>
      <dsp:spPr>
        <a:xfrm>
          <a:off x="0" y="2418273"/>
          <a:ext cx="10250555" cy="1349733"/>
        </a:xfrm>
        <a:prstGeom prst="roundRect">
          <a:avLst>
            <a:gd name="adj" fmla="val 10000"/>
          </a:avLst>
        </a:prstGeom>
        <a:solidFill>
          <a:srgbClr val="48D4C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C0F81-2AE6-428E-ABBC-8D1641A151C3}">
      <dsp:nvSpPr>
        <dsp:cNvPr id="0" name=""/>
        <dsp:cNvSpPr/>
      </dsp:nvSpPr>
      <dsp:spPr>
        <a:xfrm>
          <a:off x="408294" y="2721963"/>
          <a:ext cx="742353" cy="742353"/>
        </a:xfrm>
        <a:prstGeom prst="rect">
          <a:avLst/>
        </a:prstGeom>
        <a:blipFill>
          <a:blip xmlns:r="http://schemas.openxmlformats.org/officeDocument/2006/relationships"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3F814-E3A9-4C0F-BF14-D3F2C89752F2}">
      <dsp:nvSpPr>
        <dsp:cNvPr id="0" name=""/>
        <dsp:cNvSpPr/>
      </dsp:nvSpPr>
      <dsp:spPr>
        <a:xfrm>
          <a:off x="1558942" y="2418273"/>
          <a:ext cx="8691612" cy="1349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47" tIns="142847" rIns="142847" bIns="142847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El objetivo es facilitar el alquiler de películas y series, permitiendo a los usuarios disfrutar de sus contenidos favoritos con facilidad y flexibilidad.</a:t>
          </a:r>
          <a:endParaRPr lang="en-US" sz="2300" kern="1200" dirty="0"/>
        </a:p>
      </dsp:txBody>
      <dsp:txXfrm>
        <a:off x="1558942" y="2418273"/>
        <a:ext cx="8691612" cy="13497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4ADA8-AD85-4DA5-8355-8494861171B2}">
      <dsp:nvSpPr>
        <dsp:cNvPr id="0" name=""/>
        <dsp:cNvSpPr/>
      </dsp:nvSpPr>
      <dsp:spPr>
        <a:xfrm rot="4396374">
          <a:off x="3107054" y="1091750"/>
          <a:ext cx="4736185" cy="3302899"/>
        </a:xfrm>
        <a:prstGeom prst="swooshArrow">
          <a:avLst>
            <a:gd name="adj1" fmla="val 16310"/>
            <a:gd name="adj2" fmla="val 31370"/>
          </a:avLst>
        </a:prstGeom>
        <a:solidFill>
          <a:srgbClr val="48D4CA"/>
        </a:solidFill>
        <a:ln w="12700" cap="flat" cmpd="sng" algn="ctr">
          <a:solidFill>
            <a:srgbClr val="48D4C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FE4B3-C4C5-486C-BC79-B2D0C1387132}">
      <dsp:nvSpPr>
        <dsp:cNvPr id="0" name=""/>
        <dsp:cNvSpPr/>
      </dsp:nvSpPr>
      <dsp:spPr>
        <a:xfrm>
          <a:off x="4721316" y="1417685"/>
          <a:ext cx="119603" cy="119603"/>
        </a:xfrm>
        <a:prstGeom prst="ellipse">
          <a:avLst/>
        </a:prstGeom>
        <a:solidFill>
          <a:srgbClr val="D7F5F3"/>
        </a:solidFill>
        <a:ln w="12700" cap="flat" cmpd="sng" algn="ctr">
          <a:solidFill>
            <a:srgbClr val="D7F5F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2D475-28C6-4AA0-805F-1FFCE3D756C8}">
      <dsp:nvSpPr>
        <dsp:cNvPr id="0" name=""/>
        <dsp:cNvSpPr/>
      </dsp:nvSpPr>
      <dsp:spPr>
        <a:xfrm>
          <a:off x="5396637" y="1936150"/>
          <a:ext cx="119603" cy="119603"/>
        </a:xfrm>
        <a:prstGeom prst="ellipse">
          <a:avLst/>
        </a:prstGeom>
        <a:solidFill>
          <a:srgbClr val="D7F5F3"/>
        </a:solidFill>
        <a:ln w="12700" cap="flat" cmpd="sng" algn="ctr">
          <a:solidFill>
            <a:srgbClr val="D7F5F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4D631-0769-4BE8-8F8F-3BE2BB538529}">
      <dsp:nvSpPr>
        <dsp:cNvPr id="0" name=""/>
        <dsp:cNvSpPr/>
      </dsp:nvSpPr>
      <dsp:spPr>
        <a:xfrm>
          <a:off x="6003762" y="2542946"/>
          <a:ext cx="119603" cy="119603"/>
        </a:xfrm>
        <a:prstGeom prst="ellipse">
          <a:avLst/>
        </a:prstGeom>
        <a:solidFill>
          <a:srgbClr val="D7F5F3"/>
        </a:solidFill>
        <a:ln w="12700" cap="flat" cmpd="sng" algn="ctr">
          <a:solidFill>
            <a:srgbClr val="D7F5F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97600-3C08-4A56-8FEF-49D994A6DA75}">
      <dsp:nvSpPr>
        <dsp:cNvPr id="0" name=""/>
        <dsp:cNvSpPr/>
      </dsp:nvSpPr>
      <dsp:spPr>
        <a:xfrm>
          <a:off x="2789555" y="0"/>
          <a:ext cx="2232964" cy="877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Análisis</a:t>
          </a:r>
        </a:p>
      </dsp:txBody>
      <dsp:txXfrm>
        <a:off x="2789555" y="0"/>
        <a:ext cx="2232964" cy="877824"/>
      </dsp:txXfrm>
    </dsp:sp>
    <dsp:sp modelId="{8B7987E6-519E-4276-80E9-B3008F042F76}">
      <dsp:nvSpPr>
        <dsp:cNvPr id="0" name=""/>
        <dsp:cNvSpPr/>
      </dsp:nvSpPr>
      <dsp:spPr>
        <a:xfrm>
          <a:off x="5505323" y="1038575"/>
          <a:ext cx="3319272" cy="877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Definiciones características</a:t>
          </a:r>
        </a:p>
      </dsp:txBody>
      <dsp:txXfrm>
        <a:off x="5505323" y="1038575"/>
        <a:ext cx="3319272" cy="877824"/>
      </dsp:txXfrm>
    </dsp:sp>
    <dsp:sp modelId="{46BC8A46-A12F-4E3B-9ED4-6AD578D34B0B}">
      <dsp:nvSpPr>
        <dsp:cNvPr id="0" name=""/>
        <dsp:cNvSpPr/>
      </dsp:nvSpPr>
      <dsp:spPr>
        <a:xfrm>
          <a:off x="2789555" y="1557040"/>
          <a:ext cx="2232964" cy="877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Elección tecnologías</a:t>
          </a:r>
        </a:p>
      </dsp:txBody>
      <dsp:txXfrm>
        <a:off x="2789555" y="1557040"/>
        <a:ext cx="2232964" cy="877824"/>
      </dsp:txXfrm>
    </dsp:sp>
    <dsp:sp modelId="{1453A972-3AA3-4B40-831F-3FEF84B1884D}">
      <dsp:nvSpPr>
        <dsp:cNvPr id="0" name=""/>
        <dsp:cNvSpPr/>
      </dsp:nvSpPr>
      <dsp:spPr>
        <a:xfrm>
          <a:off x="6443113" y="3210641"/>
          <a:ext cx="119603" cy="119603"/>
        </a:xfrm>
        <a:prstGeom prst="ellipse">
          <a:avLst/>
        </a:prstGeom>
        <a:solidFill>
          <a:srgbClr val="D7F5F3"/>
        </a:solidFill>
        <a:ln w="12700" cap="flat" cmpd="sng" algn="ctr">
          <a:solidFill>
            <a:srgbClr val="D7F5F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5BD94-D63C-4C12-9FD5-766C5424DF86}">
      <dsp:nvSpPr>
        <dsp:cNvPr id="0" name=""/>
        <dsp:cNvSpPr/>
      </dsp:nvSpPr>
      <dsp:spPr>
        <a:xfrm>
          <a:off x="6591630" y="2163836"/>
          <a:ext cx="2232964" cy="877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Planificación</a:t>
          </a:r>
        </a:p>
      </dsp:txBody>
      <dsp:txXfrm>
        <a:off x="6591630" y="2163836"/>
        <a:ext cx="2232964" cy="877824"/>
      </dsp:txXfrm>
    </dsp:sp>
    <dsp:sp modelId="{A2B1C01B-711C-48CB-B596-F0BF098F77F2}">
      <dsp:nvSpPr>
        <dsp:cNvPr id="0" name=""/>
        <dsp:cNvSpPr/>
      </dsp:nvSpPr>
      <dsp:spPr>
        <a:xfrm>
          <a:off x="2789555" y="2831531"/>
          <a:ext cx="3319272" cy="877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Ejecución</a:t>
          </a:r>
        </a:p>
      </dsp:txBody>
      <dsp:txXfrm>
        <a:off x="2789555" y="2831531"/>
        <a:ext cx="3319272" cy="877824"/>
      </dsp:txXfrm>
    </dsp:sp>
    <dsp:sp modelId="{5FC74A95-783E-46B7-A585-979087EC6259}">
      <dsp:nvSpPr>
        <dsp:cNvPr id="0" name=""/>
        <dsp:cNvSpPr/>
      </dsp:nvSpPr>
      <dsp:spPr>
        <a:xfrm>
          <a:off x="5807075" y="4608576"/>
          <a:ext cx="3017520" cy="877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Pruebas</a:t>
          </a:r>
        </a:p>
      </dsp:txBody>
      <dsp:txXfrm>
        <a:off x="5807075" y="4608576"/>
        <a:ext cx="3017520" cy="8778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3EC65-B6CA-4212-95E9-50048D0D5F3E}">
      <dsp:nvSpPr>
        <dsp:cNvPr id="0" name=""/>
        <dsp:cNvSpPr/>
      </dsp:nvSpPr>
      <dsp:spPr>
        <a:xfrm>
          <a:off x="1540864" y="5191"/>
          <a:ext cx="2093062" cy="2093062"/>
        </a:xfrm>
        <a:prstGeom prst="ellipse">
          <a:avLst/>
        </a:prstGeom>
        <a:solidFill>
          <a:srgbClr val="48D4C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D8B9F1-0807-4194-92B8-0424AD8EAF97}">
      <dsp:nvSpPr>
        <dsp:cNvPr id="0" name=""/>
        <dsp:cNvSpPr/>
      </dsp:nvSpPr>
      <dsp:spPr>
        <a:xfrm>
          <a:off x="1986926" y="451253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CBA83-8578-48DE-9458-F38DB4F486D8}">
      <dsp:nvSpPr>
        <dsp:cNvPr id="0" name=""/>
        <dsp:cNvSpPr/>
      </dsp:nvSpPr>
      <dsp:spPr>
        <a:xfrm>
          <a:off x="871770" y="2750191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200" kern="1200"/>
            <a:t>Desarrollo de una aplicación en 1 semana</a:t>
          </a:r>
          <a:endParaRPr lang="en-US" sz="2200" kern="1200"/>
        </a:p>
      </dsp:txBody>
      <dsp:txXfrm>
        <a:off x="871770" y="2750191"/>
        <a:ext cx="3431250" cy="720000"/>
      </dsp:txXfrm>
    </dsp:sp>
    <dsp:sp modelId="{0859F2D8-F539-433F-A959-24C5E47A6633}">
      <dsp:nvSpPr>
        <dsp:cNvPr id="0" name=""/>
        <dsp:cNvSpPr/>
      </dsp:nvSpPr>
      <dsp:spPr>
        <a:xfrm>
          <a:off x="5572583" y="5191"/>
          <a:ext cx="2093062" cy="2093062"/>
        </a:xfrm>
        <a:prstGeom prst="ellipse">
          <a:avLst/>
        </a:prstGeom>
        <a:solidFill>
          <a:srgbClr val="48D4C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D1BEF-DF70-4079-844A-F4BCC050FF72}">
      <dsp:nvSpPr>
        <dsp:cNvPr id="0" name=""/>
        <dsp:cNvSpPr/>
      </dsp:nvSpPr>
      <dsp:spPr>
        <a:xfrm>
          <a:off x="6018645" y="451253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88549-03D5-484E-912E-AE4C546CAAA8}">
      <dsp:nvSpPr>
        <dsp:cNvPr id="0" name=""/>
        <dsp:cNvSpPr/>
      </dsp:nvSpPr>
      <dsp:spPr>
        <a:xfrm>
          <a:off x="4903489" y="2750191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200" kern="1200"/>
            <a:t>Aplicar lo aprendido</a:t>
          </a:r>
          <a:endParaRPr lang="en-US" sz="2200" kern="1200"/>
        </a:p>
      </dsp:txBody>
      <dsp:txXfrm>
        <a:off x="4903489" y="2750191"/>
        <a:ext cx="3431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9309E-AD94-47BB-B19E-55AF89453843}">
      <dsp:nvSpPr>
        <dsp:cNvPr id="0" name=""/>
        <dsp:cNvSpPr/>
      </dsp:nvSpPr>
      <dsp:spPr>
        <a:xfrm>
          <a:off x="5283" y="1667631"/>
          <a:ext cx="1637895" cy="982737"/>
        </a:xfrm>
        <a:prstGeom prst="roundRect">
          <a:avLst>
            <a:gd name="adj" fmla="val 10000"/>
          </a:avLst>
        </a:prstGeom>
        <a:solidFill>
          <a:srgbClr val="48D4C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solidFill>
                <a:sysClr val="windowText" lastClr="000000"/>
              </a:solidFill>
            </a:rPr>
            <a:t>Identificar tareas</a:t>
          </a:r>
        </a:p>
      </dsp:txBody>
      <dsp:txXfrm>
        <a:off x="34066" y="1696414"/>
        <a:ext cx="1580329" cy="925171"/>
      </dsp:txXfrm>
    </dsp:sp>
    <dsp:sp modelId="{C6852091-130F-4E40-BA27-6F3E04F393EB}">
      <dsp:nvSpPr>
        <dsp:cNvPr id="0" name=""/>
        <dsp:cNvSpPr/>
      </dsp:nvSpPr>
      <dsp:spPr>
        <a:xfrm>
          <a:off x="1806968" y="1955900"/>
          <a:ext cx="347233" cy="4061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1806968" y="2037140"/>
        <a:ext cx="243063" cy="243718"/>
      </dsp:txXfrm>
    </dsp:sp>
    <dsp:sp modelId="{EF4AE0B9-A30A-442A-A6EB-8FDF5C5362BA}">
      <dsp:nvSpPr>
        <dsp:cNvPr id="0" name=""/>
        <dsp:cNvSpPr/>
      </dsp:nvSpPr>
      <dsp:spPr>
        <a:xfrm>
          <a:off x="2298336" y="1667631"/>
          <a:ext cx="1637895" cy="982737"/>
        </a:xfrm>
        <a:prstGeom prst="roundRect">
          <a:avLst>
            <a:gd name="adj" fmla="val 10000"/>
          </a:avLst>
        </a:prstGeom>
        <a:solidFill>
          <a:srgbClr val="48D4C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solidFill>
                <a:sysClr val="windowText" lastClr="000000"/>
              </a:solidFill>
            </a:rPr>
            <a:t>Boceto</a:t>
          </a:r>
        </a:p>
      </dsp:txBody>
      <dsp:txXfrm>
        <a:off x="2327119" y="1696414"/>
        <a:ext cx="1580329" cy="925171"/>
      </dsp:txXfrm>
    </dsp:sp>
    <dsp:sp modelId="{C9DDB551-B9AA-4A3D-8E1C-7F216360404C}">
      <dsp:nvSpPr>
        <dsp:cNvPr id="0" name=""/>
        <dsp:cNvSpPr/>
      </dsp:nvSpPr>
      <dsp:spPr>
        <a:xfrm>
          <a:off x="4100021" y="1955900"/>
          <a:ext cx="347233" cy="4061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4100021" y="2037140"/>
        <a:ext cx="243063" cy="243718"/>
      </dsp:txXfrm>
    </dsp:sp>
    <dsp:sp modelId="{A7EBECC5-7BD9-43CD-A50C-5A640BAFC404}">
      <dsp:nvSpPr>
        <dsp:cNvPr id="0" name=""/>
        <dsp:cNvSpPr/>
      </dsp:nvSpPr>
      <dsp:spPr>
        <a:xfrm>
          <a:off x="4591390" y="1667631"/>
          <a:ext cx="1637895" cy="982737"/>
        </a:xfrm>
        <a:prstGeom prst="roundRect">
          <a:avLst>
            <a:gd name="adj" fmla="val 10000"/>
          </a:avLst>
        </a:prstGeom>
        <a:solidFill>
          <a:srgbClr val="48D4C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solidFill>
                <a:sysClr val="windowText" lastClr="000000"/>
              </a:solidFill>
            </a:rPr>
            <a:t>Crear Base de datos</a:t>
          </a:r>
        </a:p>
      </dsp:txBody>
      <dsp:txXfrm>
        <a:off x="4620173" y="1696414"/>
        <a:ext cx="1580329" cy="925171"/>
      </dsp:txXfrm>
    </dsp:sp>
    <dsp:sp modelId="{E6266C4B-3025-4C3D-96F8-D20720CFD36A}">
      <dsp:nvSpPr>
        <dsp:cNvPr id="0" name=""/>
        <dsp:cNvSpPr/>
      </dsp:nvSpPr>
      <dsp:spPr>
        <a:xfrm>
          <a:off x="6393075" y="1955900"/>
          <a:ext cx="347233" cy="4061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6393075" y="2037140"/>
        <a:ext cx="243063" cy="243718"/>
      </dsp:txXfrm>
    </dsp:sp>
    <dsp:sp modelId="{95515E5C-EF30-44D5-B4D7-9CD60369721F}">
      <dsp:nvSpPr>
        <dsp:cNvPr id="0" name=""/>
        <dsp:cNvSpPr/>
      </dsp:nvSpPr>
      <dsp:spPr>
        <a:xfrm>
          <a:off x="6884443" y="1667631"/>
          <a:ext cx="1637895" cy="982737"/>
        </a:xfrm>
        <a:prstGeom prst="roundRect">
          <a:avLst>
            <a:gd name="adj" fmla="val 10000"/>
          </a:avLst>
        </a:prstGeom>
        <a:solidFill>
          <a:srgbClr val="48D4C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solidFill>
                <a:sysClr val="windowText" lastClr="000000"/>
              </a:solidFill>
            </a:rPr>
            <a:t>Crear arquitectura y permisos</a:t>
          </a:r>
        </a:p>
      </dsp:txBody>
      <dsp:txXfrm>
        <a:off x="6913226" y="1696414"/>
        <a:ext cx="1580329" cy="925171"/>
      </dsp:txXfrm>
    </dsp:sp>
    <dsp:sp modelId="{40F84224-523C-4792-ABAD-CB05632E054B}">
      <dsp:nvSpPr>
        <dsp:cNvPr id="0" name=""/>
        <dsp:cNvSpPr/>
      </dsp:nvSpPr>
      <dsp:spPr>
        <a:xfrm>
          <a:off x="8686128" y="1955900"/>
          <a:ext cx="347233" cy="4061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8686128" y="2037140"/>
        <a:ext cx="243063" cy="243718"/>
      </dsp:txXfrm>
    </dsp:sp>
    <dsp:sp modelId="{D668A0EC-E393-4F36-B532-C461342695D5}">
      <dsp:nvSpPr>
        <dsp:cNvPr id="0" name=""/>
        <dsp:cNvSpPr/>
      </dsp:nvSpPr>
      <dsp:spPr>
        <a:xfrm>
          <a:off x="9177497" y="1667631"/>
          <a:ext cx="1637895" cy="982737"/>
        </a:xfrm>
        <a:prstGeom prst="roundRect">
          <a:avLst>
            <a:gd name="adj" fmla="val 10000"/>
          </a:avLst>
        </a:prstGeom>
        <a:solidFill>
          <a:srgbClr val="48D4C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solidFill>
                <a:sysClr val="windowText" lastClr="000000"/>
              </a:solidFill>
            </a:rPr>
            <a:t>Crear la aplicación</a:t>
          </a:r>
        </a:p>
      </dsp:txBody>
      <dsp:txXfrm>
        <a:off x="9206280" y="1696414"/>
        <a:ext cx="1580329" cy="925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2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1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0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3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6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9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5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7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4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4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654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1" r:id="rId6"/>
    <p:sldLayoutId id="2147483706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microsoft.com/office/2007/relationships/hdphoto" Target="../media/hdphoto1.wdp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4.png"/><Relationship Id="rId7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5.xml"/><Relationship Id="rId7" Type="http://schemas.openxmlformats.org/officeDocument/2006/relationships/image" Target="../media/image1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CB86E21-E2BD-408E-8E61-D30AB8715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BDB9BA-844D-5CB3-0D4F-AC9E301C3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829" y="5504605"/>
            <a:ext cx="10653059" cy="769955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s-ES" dirty="0"/>
              <a:t>Un proyecto de Beatriz Vázquez Amat, Edwar David Calvopiña </a:t>
            </a:r>
            <a:r>
              <a:rPr lang="es-ES" dirty="0" err="1"/>
              <a:t>Savedra</a:t>
            </a:r>
            <a:r>
              <a:rPr lang="es-ES" dirty="0"/>
              <a:t>, Iván Borra López y Cristina Sánchez-Cabezudo Goytre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67F9DA9-5521-4A58-9B23-C108A3A24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922">
            <a:off x="6072978" y="1008483"/>
            <a:ext cx="5269757" cy="358517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CF2B5AB8-A75C-49F7-8DF4-3342BF3C8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365922" flipV="1">
            <a:off x="7019473" y="280459"/>
            <a:ext cx="3380924" cy="5046285"/>
          </a:xfrm>
          <a:custGeom>
            <a:avLst/>
            <a:gdLst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832122 w 5228120"/>
              <a:gd name="connsiteY22" fmla="*/ 0 h 4957903"/>
              <a:gd name="connsiteX23" fmla="*/ 3871237 w 5228120"/>
              <a:gd name="connsiteY23" fmla="*/ 0 h 4957903"/>
              <a:gd name="connsiteX24" fmla="*/ 3872793 w 5228120"/>
              <a:gd name="connsiteY24" fmla="*/ 647 h 4957903"/>
              <a:gd name="connsiteX25" fmla="*/ 5196316 w 5228120"/>
              <a:gd name="connsiteY25" fmla="*/ 647 h 4957903"/>
              <a:gd name="connsiteX26" fmla="*/ 5224586 w 5228120"/>
              <a:gd name="connsiteY26" fmla="*/ 28919 h 4957903"/>
              <a:gd name="connsiteX27" fmla="*/ 5224586 w 5228120"/>
              <a:gd name="connsiteY27" fmla="*/ 4929710 h 4957903"/>
              <a:gd name="connsiteX28" fmla="*/ 5196315 w 5228120"/>
              <a:gd name="connsiteY28" fmla="*/ 4957902 h 4957903"/>
              <a:gd name="connsiteX29" fmla="*/ 5157924 w 5228120"/>
              <a:gd name="connsiteY29" fmla="*/ 4957902 h 4957903"/>
              <a:gd name="connsiteX30" fmla="*/ 5157922 w 5228120"/>
              <a:gd name="connsiteY30" fmla="*/ 4957903 h 4957903"/>
              <a:gd name="connsiteX31" fmla="*/ 1369345 w 5228120"/>
              <a:gd name="connsiteY31" fmla="*/ 4957903 h 4957903"/>
              <a:gd name="connsiteX32" fmla="*/ 1367050 w 5228120"/>
              <a:gd name="connsiteY32" fmla="*/ 4957256 h 4957903"/>
              <a:gd name="connsiteX33" fmla="*/ 44266 w 5228120"/>
              <a:gd name="connsiteY33" fmla="*/ 4957256 h 4957903"/>
              <a:gd name="connsiteX34" fmla="*/ 19873 w 5228120"/>
              <a:gd name="connsiteY34" fmla="*/ 4940773 h 4957903"/>
              <a:gd name="connsiteX35" fmla="*/ 19873 w 5228120"/>
              <a:gd name="connsiteY35" fmla="*/ 4191718 h 4957903"/>
              <a:gd name="connsiteX36" fmla="*/ 13009 w 5228120"/>
              <a:gd name="connsiteY36" fmla="*/ 4167267 h 4957903"/>
              <a:gd name="connsiteX37" fmla="*/ 19873 w 5228120"/>
              <a:gd name="connsiteY37" fmla="*/ 4142119 h 4957903"/>
              <a:gd name="connsiteX38" fmla="*/ 19873 w 5228120"/>
              <a:gd name="connsiteY38" fmla="*/ 3806985 h 4957903"/>
              <a:gd name="connsiteX39" fmla="*/ 19873 w 5228120"/>
              <a:gd name="connsiteY39" fmla="*/ 3762500 h 4957903"/>
              <a:gd name="connsiteX40" fmla="*/ 12558 w 5228120"/>
              <a:gd name="connsiteY40" fmla="*/ 3737654 h 4957903"/>
              <a:gd name="connsiteX41" fmla="*/ 4175 w 5228120"/>
              <a:gd name="connsiteY41" fmla="*/ 3712250 h 4957903"/>
              <a:gd name="connsiteX42" fmla="*/ 560 w 5228120"/>
              <a:gd name="connsiteY42" fmla="*/ 3687770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832122 w 5228120"/>
              <a:gd name="connsiteY22" fmla="*/ 0 h 4957903"/>
              <a:gd name="connsiteX23" fmla="*/ 3871237 w 5228120"/>
              <a:gd name="connsiteY23" fmla="*/ 0 h 4957903"/>
              <a:gd name="connsiteX24" fmla="*/ 3872793 w 5228120"/>
              <a:gd name="connsiteY24" fmla="*/ 647 h 4957903"/>
              <a:gd name="connsiteX25" fmla="*/ 5196316 w 5228120"/>
              <a:gd name="connsiteY25" fmla="*/ 647 h 4957903"/>
              <a:gd name="connsiteX26" fmla="*/ 5224586 w 5228120"/>
              <a:gd name="connsiteY26" fmla="*/ 28919 h 4957903"/>
              <a:gd name="connsiteX27" fmla="*/ 5224586 w 5228120"/>
              <a:gd name="connsiteY27" fmla="*/ 4929710 h 4957903"/>
              <a:gd name="connsiteX28" fmla="*/ 5196315 w 5228120"/>
              <a:gd name="connsiteY28" fmla="*/ 4957902 h 4957903"/>
              <a:gd name="connsiteX29" fmla="*/ 5157924 w 5228120"/>
              <a:gd name="connsiteY29" fmla="*/ 4957902 h 4957903"/>
              <a:gd name="connsiteX30" fmla="*/ 5157922 w 5228120"/>
              <a:gd name="connsiteY30" fmla="*/ 4957903 h 4957903"/>
              <a:gd name="connsiteX31" fmla="*/ 1369345 w 5228120"/>
              <a:gd name="connsiteY31" fmla="*/ 4957903 h 4957903"/>
              <a:gd name="connsiteX32" fmla="*/ 44266 w 5228120"/>
              <a:gd name="connsiteY32" fmla="*/ 4957256 h 4957903"/>
              <a:gd name="connsiteX33" fmla="*/ 19873 w 5228120"/>
              <a:gd name="connsiteY33" fmla="*/ 4940773 h 4957903"/>
              <a:gd name="connsiteX34" fmla="*/ 19873 w 5228120"/>
              <a:gd name="connsiteY34" fmla="*/ 4191718 h 4957903"/>
              <a:gd name="connsiteX35" fmla="*/ 13009 w 5228120"/>
              <a:gd name="connsiteY35" fmla="*/ 4167267 h 4957903"/>
              <a:gd name="connsiteX36" fmla="*/ 19873 w 5228120"/>
              <a:gd name="connsiteY36" fmla="*/ 4142119 h 4957903"/>
              <a:gd name="connsiteX37" fmla="*/ 19873 w 5228120"/>
              <a:gd name="connsiteY37" fmla="*/ 3806985 h 4957903"/>
              <a:gd name="connsiteX38" fmla="*/ 19873 w 5228120"/>
              <a:gd name="connsiteY38" fmla="*/ 3762500 h 4957903"/>
              <a:gd name="connsiteX39" fmla="*/ 12558 w 5228120"/>
              <a:gd name="connsiteY39" fmla="*/ 3737654 h 4957903"/>
              <a:gd name="connsiteX40" fmla="*/ 4175 w 5228120"/>
              <a:gd name="connsiteY40" fmla="*/ 3712250 h 4957903"/>
              <a:gd name="connsiteX41" fmla="*/ 560 w 5228120"/>
              <a:gd name="connsiteY41" fmla="*/ 3687770 h 4957903"/>
              <a:gd name="connsiteX42" fmla="*/ 0 w 5228120"/>
              <a:gd name="connsiteY42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3871237 w 5228120"/>
              <a:gd name="connsiteY22" fmla="*/ 0 h 4957903"/>
              <a:gd name="connsiteX23" fmla="*/ 3872793 w 5228120"/>
              <a:gd name="connsiteY23" fmla="*/ 647 h 4957903"/>
              <a:gd name="connsiteX24" fmla="*/ 5196316 w 5228120"/>
              <a:gd name="connsiteY24" fmla="*/ 647 h 4957903"/>
              <a:gd name="connsiteX25" fmla="*/ 5224586 w 5228120"/>
              <a:gd name="connsiteY25" fmla="*/ 28919 h 4957903"/>
              <a:gd name="connsiteX26" fmla="*/ 5224586 w 5228120"/>
              <a:gd name="connsiteY26" fmla="*/ 4929710 h 4957903"/>
              <a:gd name="connsiteX27" fmla="*/ 5196315 w 5228120"/>
              <a:gd name="connsiteY27" fmla="*/ 4957902 h 4957903"/>
              <a:gd name="connsiteX28" fmla="*/ 5157924 w 5228120"/>
              <a:gd name="connsiteY28" fmla="*/ 4957902 h 4957903"/>
              <a:gd name="connsiteX29" fmla="*/ 5157922 w 5228120"/>
              <a:gd name="connsiteY29" fmla="*/ 4957903 h 4957903"/>
              <a:gd name="connsiteX30" fmla="*/ 1369345 w 5228120"/>
              <a:gd name="connsiteY30" fmla="*/ 4957903 h 4957903"/>
              <a:gd name="connsiteX31" fmla="*/ 44266 w 5228120"/>
              <a:gd name="connsiteY31" fmla="*/ 4957256 h 4957903"/>
              <a:gd name="connsiteX32" fmla="*/ 19873 w 5228120"/>
              <a:gd name="connsiteY32" fmla="*/ 4940773 h 4957903"/>
              <a:gd name="connsiteX33" fmla="*/ 19873 w 5228120"/>
              <a:gd name="connsiteY33" fmla="*/ 4191718 h 4957903"/>
              <a:gd name="connsiteX34" fmla="*/ 13009 w 5228120"/>
              <a:gd name="connsiteY34" fmla="*/ 4167267 h 4957903"/>
              <a:gd name="connsiteX35" fmla="*/ 19873 w 5228120"/>
              <a:gd name="connsiteY35" fmla="*/ 4142119 h 4957903"/>
              <a:gd name="connsiteX36" fmla="*/ 19873 w 5228120"/>
              <a:gd name="connsiteY36" fmla="*/ 3806985 h 4957903"/>
              <a:gd name="connsiteX37" fmla="*/ 19873 w 5228120"/>
              <a:gd name="connsiteY37" fmla="*/ 3762500 h 4957903"/>
              <a:gd name="connsiteX38" fmla="*/ 12558 w 5228120"/>
              <a:gd name="connsiteY38" fmla="*/ 3737654 h 4957903"/>
              <a:gd name="connsiteX39" fmla="*/ 4175 w 5228120"/>
              <a:gd name="connsiteY39" fmla="*/ 3712250 h 4957903"/>
              <a:gd name="connsiteX40" fmla="*/ 560 w 5228120"/>
              <a:gd name="connsiteY40" fmla="*/ 3687770 h 4957903"/>
              <a:gd name="connsiteX41" fmla="*/ 0 w 5228120"/>
              <a:gd name="connsiteY41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3871237 w 5228120"/>
              <a:gd name="connsiteY21" fmla="*/ 0 h 4957903"/>
              <a:gd name="connsiteX22" fmla="*/ 3872793 w 5228120"/>
              <a:gd name="connsiteY22" fmla="*/ 647 h 4957903"/>
              <a:gd name="connsiteX23" fmla="*/ 5196316 w 5228120"/>
              <a:gd name="connsiteY23" fmla="*/ 647 h 4957903"/>
              <a:gd name="connsiteX24" fmla="*/ 5224586 w 5228120"/>
              <a:gd name="connsiteY24" fmla="*/ 28919 h 4957903"/>
              <a:gd name="connsiteX25" fmla="*/ 5224586 w 5228120"/>
              <a:gd name="connsiteY25" fmla="*/ 4929710 h 4957903"/>
              <a:gd name="connsiteX26" fmla="*/ 5196315 w 5228120"/>
              <a:gd name="connsiteY26" fmla="*/ 4957902 h 4957903"/>
              <a:gd name="connsiteX27" fmla="*/ 5157924 w 5228120"/>
              <a:gd name="connsiteY27" fmla="*/ 4957902 h 4957903"/>
              <a:gd name="connsiteX28" fmla="*/ 5157922 w 5228120"/>
              <a:gd name="connsiteY28" fmla="*/ 4957903 h 4957903"/>
              <a:gd name="connsiteX29" fmla="*/ 1369345 w 5228120"/>
              <a:gd name="connsiteY29" fmla="*/ 4957903 h 4957903"/>
              <a:gd name="connsiteX30" fmla="*/ 44266 w 5228120"/>
              <a:gd name="connsiteY30" fmla="*/ 4957256 h 4957903"/>
              <a:gd name="connsiteX31" fmla="*/ 19873 w 5228120"/>
              <a:gd name="connsiteY31" fmla="*/ 4940773 h 4957903"/>
              <a:gd name="connsiteX32" fmla="*/ 19873 w 5228120"/>
              <a:gd name="connsiteY32" fmla="*/ 4191718 h 4957903"/>
              <a:gd name="connsiteX33" fmla="*/ 13009 w 5228120"/>
              <a:gd name="connsiteY33" fmla="*/ 4167267 h 4957903"/>
              <a:gd name="connsiteX34" fmla="*/ 19873 w 5228120"/>
              <a:gd name="connsiteY34" fmla="*/ 4142119 h 4957903"/>
              <a:gd name="connsiteX35" fmla="*/ 19873 w 5228120"/>
              <a:gd name="connsiteY35" fmla="*/ 3806985 h 4957903"/>
              <a:gd name="connsiteX36" fmla="*/ 19873 w 5228120"/>
              <a:gd name="connsiteY36" fmla="*/ 3762500 h 4957903"/>
              <a:gd name="connsiteX37" fmla="*/ 12558 w 5228120"/>
              <a:gd name="connsiteY37" fmla="*/ 3737654 h 4957903"/>
              <a:gd name="connsiteX38" fmla="*/ 4175 w 5228120"/>
              <a:gd name="connsiteY38" fmla="*/ 3712250 h 4957903"/>
              <a:gd name="connsiteX39" fmla="*/ 560 w 5228120"/>
              <a:gd name="connsiteY39" fmla="*/ 3687770 h 4957903"/>
              <a:gd name="connsiteX40" fmla="*/ 0 w 5228120"/>
              <a:gd name="connsiteY40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3871237 w 5228120"/>
              <a:gd name="connsiteY20" fmla="*/ 0 h 4957903"/>
              <a:gd name="connsiteX21" fmla="*/ 3872793 w 5228120"/>
              <a:gd name="connsiteY21" fmla="*/ 647 h 4957903"/>
              <a:gd name="connsiteX22" fmla="*/ 5196316 w 5228120"/>
              <a:gd name="connsiteY22" fmla="*/ 647 h 4957903"/>
              <a:gd name="connsiteX23" fmla="*/ 5224586 w 5228120"/>
              <a:gd name="connsiteY23" fmla="*/ 28919 h 4957903"/>
              <a:gd name="connsiteX24" fmla="*/ 5224586 w 5228120"/>
              <a:gd name="connsiteY24" fmla="*/ 4929710 h 4957903"/>
              <a:gd name="connsiteX25" fmla="*/ 5196315 w 5228120"/>
              <a:gd name="connsiteY25" fmla="*/ 4957902 h 4957903"/>
              <a:gd name="connsiteX26" fmla="*/ 5157924 w 5228120"/>
              <a:gd name="connsiteY26" fmla="*/ 4957902 h 4957903"/>
              <a:gd name="connsiteX27" fmla="*/ 5157922 w 5228120"/>
              <a:gd name="connsiteY27" fmla="*/ 4957903 h 4957903"/>
              <a:gd name="connsiteX28" fmla="*/ 1369345 w 5228120"/>
              <a:gd name="connsiteY28" fmla="*/ 4957903 h 4957903"/>
              <a:gd name="connsiteX29" fmla="*/ 44266 w 5228120"/>
              <a:gd name="connsiteY29" fmla="*/ 4957256 h 4957903"/>
              <a:gd name="connsiteX30" fmla="*/ 19873 w 5228120"/>
              <a:gd name="connsiteY30" fmla="*/ 4940773 h 4957903"/>
              <a:gd name="connsiteX31" fmla="*/ 19873 w 5228120"/>
              <a:gd name="connsiteY31" fmla="*/ 4191718 h 4957903"/>
              <a:gd name="connsiteX32" fmla="*/ 13009 w 5228120"/>
              <a:gd name="connsiteY32" fmla="*/ 4167267 h 4957903"/>
              <a:gd name="connsiteX33" fmla="*/ 19873 w 5228120"/>
              <a:gd name="connsiteY33" fmla="*/ 4142119 h 4957903"/>
              <a:gd name="connsiteX34" fmla="*/ 19873 w 5228120"/>
              <a:gd name="connsiteY34" fmla="*/ 3806985 h 4957903"/>
              <a:gd name="connsiteX35" fmla="*/ 19873 w 5228120"/>
              <a:gd name="connsiteY35" fmla="*/ 3762500 h 4957903"/>
              <a:gd name="connsiteX36" fmla="*/ 12558 w 5228120"/>
              <a:gd name="connsiteY36" fmla="*/ 3737654 h 4957903"/>
              <a:gd name="connsiteX37" fmla="*/ 4175 w 5228120"/>
              <a:gd name="connsiteY37" fmla="*/ 3712250 h 4957903"/>
              <a:gd name="connsiteX38" fmla="*/ 560 w 5228120"/>
              <a:gd name="connsiteY38" fmla="*/ 3687770 h 4957903"/>
              <a:gd name="connsiteX39" fmla="*/ 0 w 5228120"/>
              <a:gd name="connsiteY39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3871237 w 5228120"/>
              <a:gd name="connsiteY20" fmla="*/ 0 h 4957903"/>
              <a:gd name="connsiteX21" fmla="*/ 5196316 w 5228120"/>
              <a:gd name="connsiteY21" fmla="*/ 647 h 4957903"/>
              <a:gd name="connsiteX22" fmla="*/ 5224586 w 5228120"/>
              <a:gd name="connsiteY22" fmla="*/ 28919 h 4957903"/>
              <a:gd name="connsiteX23" fmla="*/ 5224586 w 5228120"/>
              <a:gd name="connsiteY23" fmla="*/ 4929710 h 4957903"/>
              <a:gd name="connsiteX24" fmla="*/ 5196315 w 5228120"/>
              <a:gd name="connsiteY24" fmla="*/ 4957902 h 4957903"/>
              <a:gd name="connsiteX25" fmla="*/ 5157924 w 5228120"/>
              <a:gd name="connsiteY25" fmla="*/ 4957902 h 4957903"/>
              <a:gd name="connsiteX26" fmla="*/ 5157922 w 5228120"/>
              <a:gd name="connsiteY26" fmla="*/ 4957903 h 4957903"/>
              <a:gd name="connsiteX27" fmla="*/ 1369345 w 5228120"/>
              <a:gd name="connsiteY27" fmla="*/ 4957903 h 4957903"/>
              <a:gd name="connsiteX28" fmla="*/ 44266 w 5228120"/>
              <a:gd name="connsiteY28" fmla="*/ 4957256 h 4957903"/>
              <a:gd name="connsiteX29" fmla="*/ 19873 w 5228120"/>
              <a:gd name="connsiteY29" fmla="*/ 4940773 h 4957903"/>
              <a:gd name="connsiteX30" fmla="*/ 19873 w 5228120"/>
              <a:gd name="connsiteY30" fmla="*/ 4191718 h 4957903"/>
              <a:gd name="connsiteX31" fmla="*/ 13009 w 5228120"/>
              <a:gd name="connsiteY31" fmla="*/ 4167267 h 4957903"/>
              <a:gd name="connsiteX32" fmla="*/ 19873 w 5228120"/>
              <a:gd name="connsiteY32" fmla="*/ 4142119 h 4957903"/>
              <a:gd name="connsiteX33" fmla="*/ 19873 w 5228120"/>
              <a:gd name="connsiteY33" fmla="*/ 3806985 h 4957903"/>
              <a:gd name="connsiteX34" fmla="*/ 19873 w 5228120"/>
              <a:gd name="connsiteY34" fmla="*/ 3762500 h 4957903"/>
              <a:gd name="connsiteX35" fmla="*/ 12558 w 5228120"/>
              <a:gd name="connsiteY35" fmla="*/ 3737654 h 4957903"/>
              <a:gd name="connsiteX36" fmla="*/ 4175 w 5228120"/>
              <a:gd name="connsiteY36" fmla="*/ 3712250 h 4957903"/>
              <a:gd name="connsiteX37" fmla="*/ 560 w 5228120"/>
              <a:gd name="connsiteY37" fmla="*/ 3687770 h 4957903"/>
              <a:gd name="connsiteX38" fmla="*/ 0 w 5228120"/>
              <a:gd name="connsiteY38" fmla="*/ 3668924 h 4957903"/>
              <a:gd name="connsiteX0" fmla="*/ 0 w 5228120"/>
              <a:gd name="connsiteY0" fmla="*/ 3668760 h 4957739"/>
              <a:gd name="connsiteX1" fmla="*/ 4948 w 5228120"/>
              <a:gd name="connsiteY1" fmla="*/ 3649017 h 4957739"/>
              <a:gd name="connsiteX2" fmla="*/ 2889 w 5228120"/>
              <a:gd name="connsiteY2" fmla="*/ 3635689 h 4957739"/>
              <a:gd name="connsiteX3" fmla="*/ 8191 w 5228120"/>
              <a:gd name="connsiteY3" fmla="*/ 3610867 h 4957739"/>
              <a:gd name="connsiteX4" fmla="*/ 13074 w 5228120"/>
              <a:gd name="connsiteY4" fmla="*/ 3574556 h 4957739"/>
              <a:gd name="connsiteX5" fmla="*/ 18280 w 5228120"/>
              <a:gd name="connsiteY5" fmla="*/ 3549561 h 4957739"/>
              <a:gd name="connsiteX6" fmla="*/ 19873 w 5228120"/>
              <a:gd name="connsiteY6" fmla="*/ 3544741 h 4957739"/>
              <a:gd name="connsiteX7" fmla="*/ 19873 w 5228120"/>
              <a:gd name="connsiteY7" fmla="*/ 3381182 h 4957739"/>
              <a:gd name="connsiteX8" fmla="*/ 18092 w 5228120"/>
              <a:gd name="connsiteY8" fmla="*/ 3369117 h 4957739"/>
              <a:gd name="connsiteX9" fmla="*/ 19873 w 5228120"/>
              <a:gd name="connsiteY9" fmla="*/ 3328412 h 4957739"/>
              <a:gd name="connsiteX10" fmla="*/ 17446 w 5228120"/>
              <a:gd name="connsiteY10" fmla="*/ 3322501 h 4957739"/>
              <a:gd name="connsiteX11" fmla="*/ 19873 w 5228120"/>
              <a:gd name="connsiteY11" fmla="*/ 3282705 h 4957739"/>
              <a:gd name="connsiteX12" fmla="*/ 17812 w 5228120"/>
              <a:gd name="connsiteY12" fmla="*/ 3239103 h 4957739"/>
              <a:gd name="connsiteX13" fmla="*/ 12273 w 5228120"/>
              <a:gd name="connsiteY13" fmla="*/ 3235847 h 4957739"/>
              <a:gd name="connsiteX14" fmla="*/ 11786 w 5228120"/>
              <a:gd name="connsiteY14" fmla="*/ 3226285 h 4957739"/>
              <a:gd name="connsiteX15" fmla="*/ 11892 w 5228120"/>
              <a:gd name="connsiteY15" fmla="*/ 3211231 h 4957739"/>
              <a:gd name="connsiteX16" fmla="*/ 17706 w 5228120"/>
              <a:gd name="connsiteY16" fmla="*/ 3177510 h 4957739"/>
              <a:gd name="connsiteX17" fmla="*/ 14268 w 5228120"/>
              <a:gd name="connsiteY17" fmla="*/ 18774 h 4957739"/>
              <a:gd name="connsiteX18" fmla="*/ 30700 w 5228120"/>
              <a:gd name="connsiteY18" fmla="*/ 2147 h 4957739"/>
              <a:gd name="connsiteX19" fmla="*/ 44276 w 5228120"/>
              <a:gd name="connsiteY19" fmla="*/ 0 h 4957739"/>
              <a:gd name="connsiteX20" fmla="*/ 5196316 w 5228120"/>
              <a:gd name="connsiteY20" fmla="*/ 483 h 4957739"/>
              <a:gd name="connsiteX21" fmla="*/ 5224586 w 5228120"/>
              <a:gd name="connsiteY21" fmla="*/ 28755 h 4957739"/>
              <a:gd name="connsiteX22" fmla="*/ 5224586 w 5228120"/>
              <a:gd name="connsiteY22" fmla="*/ 4929546 h 4957739"/>
              <a:gd name="connsiteX23" fmla="*/ 5196315 w 5228120"/>
              <a:gd name="connsiteY23" fmla="*/ 4957738 h 4957739"/>
              <a:gd name="connsiteX24" fmla="*/ 5157924 w 5228120"/>
              <a:gd name="connsiteY24" fmla="*/ 4957738 h 4957739"/>
              <a:gd name="connsiteX25" fmla="*/ 5157922 w 5228120"/>
              <a:gd name="connsiteY25" fmla="*/ 4957739 h 4957739"/>
              <a:gd name="connsiteX26" fmla="*/ 1369345 w 5228120"/>
              <a:gd name="connsiteY26" fmla="*/ 4957739 h 4957739"/>
              <a:gd name="connsiteX27" fmla="*/ 44266 w 5228120"/>
              <a:gd name="connsiteY27" fmla="*/ 4957092 h 4957739"/>
              <a:gd name="connsiteX28" fmla="*/ 19873 w 5228120"/>
              <a:gd name="connsiteY28" fmla="*/ 4940609 h 4957739"/>
              <a:gd name="connsiteX29" fmla="*/ 19873 w 5228120"/>
              <a:gd name="connsiteY29" fmla="*/ 4191554 h 4957739"/>
              <a:gd name="connsiteX30" fmla="*/ 13009 w 5228120"/>
              <a:gd name="connsiteY30" fmla="*/ 4167103 h 4957739"/>
              <a:gd name="connsiteX31" fmla="*/ 19873 w 5228120"/>
              <a:gd name="connsiteY31" fmla="*/ 4141955 h 4957739"/>
              <a:gd name="connsiteX32" fmla="*/ 19873 w 5228120"/>
              <a:gd name="connsiteY32" fmla="*/ 3806821 h 4957739"/>
              <a:gd name="connsiteX33" fmla="*/ 19873 w 5228120"/>
              <a:gd name="connsiteY33" fmla="*/ 3762336 h 4957739"/>
              <a:gd name="connsiteX34" fmla="*/ 12558 w 5228120"/>
              <a:gd name="connsiteY34" fmla="*/ 3737490 h 4957739"/>
              <a:gd name="connsiteX35" fmla="*/ 4175 w 5228120"/>
              <a:gd name="connsiteY35" fmla="*/ 3712086 h 4957739"/>
              <a:gd name="connsiteX36" fmla="*/ 560 w 5228120"/>
              <a:gd name="connsiteY36" fmla="*/ 3687606 h 4957739"/>
              <a:gd name="connsiteX37" fmla="*/ 0 w 5228120"/>
              <a:gd name="connsiteY37" fmla="*/ 3668760 h 4957739"/>
              <a:gd name="connsiteX0" fmla="*/ 0 w 5228120"/>
              <a:gd name="connsiteY0" fmla="*/ 3668760 h 4957739"/>
              <a:gd name="connsiteX1" fmla="*/ 4948 w 5228120"/>
              <a:gd name="connsiteY1" fmla="*/ 3649017 h 4957739"/>
              <a:gd name="connsiteX2" fmla="*/ 2889 w 5228120"/>
              <a:gd name="connsiteY2" fmla="*/ 3635689 h 4957739"/>
              <a:gd name="connsiteX3" fmla="*/ 8191 w 5228120"/>
              <a:gd name="connsiteY3" fmla="*/ 3610867 h 4957739"/>
              <a:gd name="connsiteX4" fmla="*/ 13074 w 5228120"/>
              <a:gd name="connsiteY4" fmla="*/ 3574556 h 4957739"/>
              <a:gd name="connsiteX5" fmla="*/ 18280 w 5228120"/>
              <a:gd name="connsiteY5" fmla="*/ 3549561 h 4957739"/>
              <a:gd name="connsiteX6" fmla="*/ 19873 w 5228120"/>
              <a:gd name="connsiteY6" fmla="*/ 3544741 h 4957739"/>
              <a:gd name="connsiteX7" fmla="*/ 19873 w 5228120"/>
              <a:gd name="connsiteY7" fmla="*/ 3381182 h 4957739"/>
              <a:gd name="connsiteX8" fmla="*/ 18092 w 5228120"/>
              <a:gd name="connsiteY8" fmla="*/ 3369117 h 4957739"/>
              <a:gd name="connsiteX9" fmla="*/ 19873 w 5228120"/>
              <a:gd name="connsiteY9" fmla="*/ 3328412 h 4957739"/>
              <a:gd name="connsiteX10" fmla="*/ 17446 w 5228120"/>
              <a:gd name="connsiteY10" fmla="*/ 3322501 h 4957739"/>
              <a:gd name="connsiteX11" fmla="*/ 19873 w 5228120"/>
              <a:gd name="connsiteY11" fmla="*/ 3282705 h 4957739"/>
              <a:gd name="connsiteX12" fmla="*/ 17812 w 5228120"/>
              <a:gd name="connsiteY12" fmla="*/ 3239103 h 4957739"/>
              <a:gd name="connsiteX13" fmla="*/ 12273 w 5228120"/>
              <a:gd name="connsiteY13" fmla="*/ 3235847 h 4957739"/>
              <a:gd name="connsiteX14" fmla="*/ 11786 w 5228120"/>
              <a:gd name="connsiteY14" fmla="*/ 3226285 h 4957739"/>
              <a:gd name="connsiteX15" fmla="*/ 11892 w 5228120"/>
              <a:gd name="connsiteY15" fmla="*/ 3211231 h 4957739"/>
              <a:gd name="connsiteX16" fmla="*/ 17706 w 5228120"/>
              <a:gd name="connsiteY16" fmla="*/ 3177510 h 4957739"/>
              <a:gd name="connsiteX17" fmla="*/ 14268 w 5228120"/>
              <a:gd name="connsiteY17" fmla="*/ 18774 h 4957739"/>
              <a:gd name="connsiteX18" fmla="*/ 30700 w 5228120"/>
              <a:gd name="connsiteY18" fmla="*/ 2147 h 4957739"/>
              <a:gd name="connsiteX19" fmla="*/ 44276 w 5228120"/>
              <a:gd name="connsiteY19" fmla="*/ 0 h 4957739"/>
              <a:gd name="connsiteX20" fmla="*/ 5196316 w 5228120"/>
              <a:gd name="connsiteY20" fmla="*/ 483 h 4957739"/>
              <a:gd name="connsiteX21" fmla="*/ 5224586 w 5228120"/>
              <a:gd name="connsiteY21" fmla="*/ 28755 h 4957739"/>
              <a:gd name="connsiteX22" fmla="*/ 5224586 w 5228120"/>
              <a:gd name="connsiteY22" fmla="*/ 4929546 h 4957739"/>
              <a:gd name="connsiteX23" fmla="*/ 5196315 w 5228120"/>
              <a:gd name="connsiteY23" fmla="*/ 4957738 h 4957739"/>
              <a:gd name="connsiteX24" fmla="*/ 5157924 w 5228120"/>
              <a:gd name="connsiteY24" fmla="*/ 4957738 h 4957739"/>
              <a:gd name="connsiteX25" fmla="*/ 5157922 w 5228120"/>
              <a:gd name="connsiteY25" fmla="*/ 4957739 h 4957739"/>
              <a:gd name="connsiteX26" fmla="*/ 44266 w 5228120"/>
              <a:gd name="connsiteY26" fmla="*/ 4957092 h 4957739"/>
              <a:gd name="connsiteX27" fmla="*/ 19873 w 5228120"/>
              <a:gd name="connsiteY27" fmla="*/ 4940609 h 4957739"/>
              <a:gd name="connsiteX28" fmla="*/ 19873 w 5228120"/>
              <a:gd name="connsiteY28" fmla="*/ 4191554 h 4957739"/>
              <a:gd name="connsiteX29" fmla="*/ 13009 w 5228120"/>
              <a:gd name="connsiteY29" fmla="*/ 4167103 h 4957739"/>
              <a:gd name="connsiteX30" fmla="*/ 19873 w 5228120"/>
              <a:gd name="connsiteY30" fmla="*/ 4141955 h 4957739"/>
              <a:gd name="connsiteX31" fmla="*/ 19873 w 5228120"/>
              <a:gd name="connsiteY31" fmla="*/ 3806821 h 4957739"/>
              <a:gd name="connsiteX32" fmla="*/ 19873 w 5228120"/>
              <a:gd name="connsiteY32" fmla="*/ 3762336 h 4957739"/>
              <a:gd name="connsiteX33" fmla="*/ 12558 w 5228120"/>
              <a:gd name="connsiteY33" fmla="*/ 3737490 h 4957739"/>
              <a:gd name="connsiteX34" fmla="*/ 4175 w 5228120"/>
              <a:gd name="connsiteY34" fmla="*/ 3712086 h 4957739"/>
              <a:gd name="connsiteX35" fmla="*/ 560 w 5228120"/>
              <a:gd name="connsiteY35" fmla="*/ 3687606 h 4957739"/>
              <a:gd name="connsiteX36" fmla="*/ 0 w 5228120"/>
              <a:gd name="connsiteY36" fmla="*/ 3668760 h 495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228120" h="4957739">
                <a:moveTo>
                  <a:pt x="0" y="3668760"/>
                </a:moveTo>
                <a:lnTo>
                  <a:pt x="4948" y="3649017"/>
                </a:lnTo>
                <a:cubicBezTo>
                  <a:pt x="5428" y="3643504"/>
                  <a:pt x="2348" y="3642047"/>
                  <a:pt x="2889" y="3635689"/>
                </a:cubicBezTo>
                <a:lnTo>
                  <a:pt x="8191" y="3610867"/>
                </a:lnTo>
                <a:lnTo>
                  <a:pt x="13074" y="3574556"/>
                </a:lnTo>
                <a:lnTo>
                  <a:pt x="18280" y="3549561"/>
                </a:lnTo>
                <a:lnTo>
                  <a:pt x="19873" y="3544741"/>
                </a:lnTo>
                <a:lnTo>
                  <a:pt x="19873" y="3381182"/>
                </a:lnTo>
                <a:lnTo>
                  <a:pt x="18092" y="3369117"/>
                </a:lnTo>
                <a:cubicBezTo>
                  <a:pt x="18686" y="3355549"/>
                  <a:pt x="19279" y="3341980"/>
                  <a:pt x="19873" y="3328412"/>
                </a:cubicBezTo>
                <a:lnTo>
                  <a:pt x="17446" y="3322501"/>
                </a:lnTo>
                <a:lnTo>
                  <a:pt x="19873" y="3282705"/>
                </a:lnTo>
                <a:cubicBezTo>
                  <a:pt x="19530" y="3269526"/>
                  <a:pt x="20072" y="3246690"/>
                  <a:pt x="17812" y="3239103"/>
                </a:cubicBezTo>
                <a:lnTo>
                  <a:pt x="12273" y="3235847"/>
                </a:lnTo>
                <a:cubicBezTo>
                  <a:pt x="12111" y="3232660"/>
                  <a:pt x="11948" y="3229472"/>
                  <a:pt x="11786" y="3226285"/>
                </a:cubicBezTo>
                <a:cubicBezTo>
                  <a:pt x="12210" y="3225585"/>
                  <a:pt x="11857" y="3211799"/>
                  <a:pt x="11892" y="3211231"/>
                </a:cubicBezTo>
                <a:lnTo>
                  <a:pt x="17706" y="3177510"/>
                </a:lnTo>
                <a:lnTo>
                  <a:pt x="14268" y="18774"/>
                </a:lnTo>
                <a:cubicBezTo>
                  <a:pt x="19746" y="9227"/>
                  <a:pt x="21251" y="7690"/>
                  <a:pt x="30700" y="2147"/>
                </a:cubicBezTo>
                <a:lnTo>
                  <a:pt x="44276" y="0"/>
                </a:lnTo>
                <a:lnTo>
                  <a:pt x="5196316" y="483"/>
                </a:lnTo>
                <a:cubicBezTo>
                  <a:pt x="5211913" y="528"/>
                  <a:pt x="5224547" y="13159"/>
                  <a:pt x="5224586" y="28755"/>
                </a:cubicBezTo>
                <a:cubicBezTo>
                  <a:pt x="5229299" y="850266"/>
                  <a:pt x="5229298" y="4108050"/>
                  <a:pt x="5224586" y="4929546"/>
                </a:cubicBezTo>
                <a:cubicBezTo>
                  <a:pt x="5224498" y="4945112"/>
                  <a:pt x="5211880" y="4957697"/>
                  <a:pt x="5196315" y="4957738"/>
                </a:cubicBezTo>
                <a:lnTo>
                  <a:pt x="5157924" y="4957738"/>
                </a:lnTo>
                <a:cubicBezTo>
                  <a:pt x="5157923" y="4957738"/>
                  <a:pt x="5157923" y="4957739"/>
                  <a:pt x="5157922" y="4957739"/>
                </a:cubicBezTo>
                <a:lnTo>
                  <a:pt x="44266" y="4957092"/>
                </a:lnTo>
                <a:cubicBezTo>
                  <a:pt x="30798" y="4957039"/>
                  <a:pt x="19909" y="4949683"/>
                  <a:pt x="19873" y="4940609"/>
                </a:cubicBezTo>
                <a:lnTo>
                  <a:pt x="19873" y="4191554"/>
                </a:lnTo>
                <a:lnTo>
                  <a:pt x="13009" y="4167103"/>
                </a:lnTo>
                <a:cubicBezTo>
                  <a:pt x="13312" y="4153381"/>
                  <a:pt x="17586" y="4150338"/>
                  <a:pt x="19873" y="4141955"/>
                </a:cubicBezTo>
                <a:lnTo>
                  <a:pt x="19873" y="3806821"/>
                </a:lnTo>
                <a:lnTo>
                  <a:pt x="19873" y="3762336"/>
                </a:lnTo>
                <a:lnTo>
                  <a:pt x="12558" y="3737490"/>
                </a:lnTo>
                <a:cubicBezTo>
                  <a:pt x="18407" y="3727494"/>
                  <a:pt x="6970" y="3720184"/>
                  <a:pt x="4175" y="3712086"/>
                </a:cubicBezTo>
                <a:lnTo>
                  <a:pt x="560" y="3687606"/>
                </a:lnTo>
                <a:cubicBezTo>
                  <a:pt x="373" y="3681324"/>
                  <a:pt x="187" y="3675042"/>
                  <a:pt x="0" y="366876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29B38C0-3CC6-4B41-93F3-C479D22DD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45390">
            <a:off x="843810" y="615980"/>
            <a:ext cx="5269757" cy="358663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0E0F80A2-6611-465C-80A5-6ADAE3F03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45390">
            <a:off x="1797496" y="-121443"/>
            <a:ext cx="3369162" cy="5062140"/>
          </a:xfrm>
          <a:custGeom>
            <a:avLst/>
            <a:gdLst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832122 w 5228120"/>
              <a:gd name="connsiteY22" fmla="*/ 0 h 4957903"/>
              <a:gd name="connsiteX23" fmla="*/ 3871237 w 5228120"/>
              <a:gd name="connsiteY23" fmla="*/ 0 h 4957903"/>
              <a:gd name="connsiteX24" fmla="*/ 3872793 w 5228120"/>
              <a:gd name="connsiteY24" fmla="*/ 647 h 4957903"/>
              <a:gd name="connsiteX25" fmla="*/ 5196316 w 5228120"/>
              <a:gd name="connsiteY25" fmla="*/ 647 h 4957903"/>
              <a:gd name="connsiteX26" fmla="*/ 5224586 w 5228120"/>
              <a:gd name="connsiteY26" fmla="*/ 28919 h 4957903"/>
              <a:gd name="connsiteX27" fmla="*/ 5224586 w 5228120"/>
              <a:gd name="connsiteY27" fmla="*/ 4929710 h 4957903"/>
              <a:gd name="connsiteX28" fmla="*/ 5196315 w 5228120"/>
              <a:gd name="connsiteY28" fmla="*/ 4957902 h 4957903"/>
              <a:gd name="connsiteX29" fmla="*/ 5157924 w 5228120"/>
              <a:gd name="connsiteY29" fmla="*/ 4957902 h 4957903"/>
              <a:gd name="connsiteX30" fmla="*/ 5157922 w 5228120"/>
              <a:gd name="connsiteY30" fmla="*/ 4957903 h 4957903"/>
              <a:gd name="connsiteX31" fmla="*/ 1369345 w 5228120"/>
              <a:gd name="connsiteY31" fmla="*/ 4957903 h 4957903"/>
              <a:gd name="connsiteX32" fmla="*/ 1367050 w 5228120"/>
              <a:gd name="connsiteY32" fmla="*/ 4957256 h 4957903"/>
              <a:gd name="connsiteX33" fmla="*/ 44266 w 5228120"/>
              <a:gd name="connsiteY33" fmla="*/ 4957256 h 4957903"/>
              <a:gd name="connsiteX34" fmla="*/ 19873 w 5228120"/>
              <a:gd name="connsiteY34" fmla="*/ 4940773 h 4957903"/>
              <a:gd name="connsiteX35" fmla="*/ 19873 w 5228120"/>
              <a:gd name="connsiteY35" fmla="*/ 4191718 h 4957903"/>
              <a:gd name="connsiteX36" fmla="*/ 13009 w 5228120"/>
              <a:gd name="connsiteY36" fmla="*/ 4167267 h 4957903"/>
              <a:gd name="connsiteX37" fmla="*/ 19873 w 5228120"/>
              <a:gd name="connsiteY37" fmla="*/ 4142119 h 4957903"/>
              <a:gd name="connsiteX38" fmla="*/ 19873 w 5228120"/>
              <a:gd name="connsiteY38" fmla="*/ 3806985 h 4957903"/>
              <a:gd name="connsiteX39" fmla="*/ 19873 w 5228120"/>
              <a:gd name="connsiteY39" fmla="*/ 3762500 h 4957903"/>
              <a:gd name="connsiteX40" fmla="*/ 12558 w 5228120"/>
              <a:gd name="connsiteY40" fmla="*/ 3737654 h 4957903"/>
              <a:gd name="connsiteX41" fmla="*/ 4175 w 5228120"/>
              <a:gd name="connsiteY41" fmla="*/ 3712250 h 4957903"/>
              <a:gd name="connsiteX42" fmla="*/ 560 w 5228120"/>
              <a:gd name="connsiteY42" fmla="*/ 3687770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832122 w 5228120"/>
              <a:gd name="connsiteY22" fmla="*/ 0 h 4957903"/>
              <a:gd name="connsiteX23" fmla="*/ 3871237 w 5228120"/>
              <a:gd name="connsiteY23" fmla="*/ 0 h 4957903"/>
              <a:gd name="connsiteX24" fmla="*/ 3872793 w 5228120"/>
              <a:gd name="connsiteY24" fmla="*/ 647 h 4957903"/>
              <a:gd name="connsiteX25" fmla="*/ 5196316 w 5228120"/>
              <a:gd name="connsiteY25" fmla="*/ 647 h 4957903"/>
              <a:gd name="connsiteX26" fmla="*/ 5224586 w 5228120"/>
              <a:gd name="connsiteY26" fmla="*/ 28919 h 4957903"/>
              <a:gd name="connsiteX27" fmla="*/ 5224586 w 5228120"/>
              <a:gd name="connsiteY27" fmla="*/ 4929710 h 4957903"/>
              <a:gd name="connsiteX28" fmla="*/ 5196315 w 5228120"/>
              <a:gd name="connsiteY28" fmla="*/ 4957902 h 4957903"/>
              <a:gd name="connsiteX29" fmla="*/ 5157924 w 5228120"/>
              <a:gd name="connsiteY29" fmla="*/ 4957902 h 4957903"/>
              <a:gd name="connsiteX30" fmla="*/ 5157922 w 5228120"/>
              <a:gd name="connsiteY30" fmla="*/ 4957903 h 4957903"/>
              <a:gd name="connsiteX31" fmla="*/ 1369345 w 5228120"/>
              <a:gd name="connsiteY31" fmla="*/ 4957903 h 4957903"/>
              <a:gd name="connsiteX32" fmla="*/ 44266 w 5228120"/>
              <a:gd name="connsiteY32" fmla="*/ 4957256 h 4957903"/>
              <a:gd name="connsiteX33" fmla="*/ 19873 w 5228120"/>
              <a:gd name="connsiteY33" fmla="*/ 4940773 h 4957903"/>
              <a:gd name="connsiteX34" fmla="*/ 19873 w 5228120"/>
              <a:gd name="connsiteY34" fmla="*/ 4191718 h 4957903"/>
              <a:gd name="connsiteX35" fmla="*/ 13009 w 5228120"/>
              <a:gd name="connsiteY35" fmla="*/ 4167267 h 4957903"/>
              <a:gd name="connsiteX36" fmla="*/ 19873 w 5228120"/>
              <a:gd name="connsiteY36" fmla="*/ 4142119 h 4957903"/>
              <a:gd name="connsiteX37" fmla="*/ 19873 w 5228120"/>
              <a:gd name="connsiteY37" fmla="*/ 3806985 h 4957903"/>
              <a:gd name="connsiteX38" fmla="*/ 19873 w 5228120"/>
              <a:gd name="connsiteY38" fmla="*/ 3762500 h 4957903"/>
              <a:gd name="connsiteX39" fmla="*/ 12558 w 5228120"/>
              <a:gd name="connsiteY39" fmla="*/ 3737654 h 4957903"/>
              <a:gd name="connsiteX40" fmla="*/ 4175 w 5228120"/>
              <a:gd name="connsiteY40" fmla="*/ 3712250 h 4957903"/>
              <a:gd name="connsiteX41" fmla="*/ 560 w 5228120"/>
              <a:gd name="connsiteY41" fmla="*/ 3687770 h 4957903"/>
              <a:gd name="connsiteX42" fmla="*/ 0 w 5228120"/>
              <a:gd name="connsiteY42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3871237 w 5228120"/>
              <a:gd name="connsiteY22" fmla="*/ 0 h 4957903"/>
              <a:gd name="connsiteX23" fmla="*/ 3872793 w 5228120"/>
              <a:gd name="connsiteY23" fmla="*/ 647 h 4957903"/>
              <a:gd name="connsiteX24" fmla="*/ 5196316 w 5228120"/>
              <a:gd name="connsiteY24" fmla="*/ 647 h 4957903"/>
              <a:gd name="connsiteX25" fmla="*/ 5224586 w 5228120"/>
              <a:gd name="connsiteY25" fmla="*/ 28919 h 4957903"/>
              <a:gd name="connsiteX26" fmla="*/ 5224586 w 5228120"/>
              <a:gd name="connsiteY26" fmla="*/ 4929710 h 4957903"/>
              <a:gd name="connsiteX27" fmla="*/ 5196315 w 5228120"/>
              <a:gd name="connsiteY27" fmla="*/ 4957902 h 4957903"/>
              <a:gd name="connsiteX28" fmla="*/ 5157924 w 5228120"/>
              <a:gd name="connsiteY28" fmla="*/ 4957902 h 4957903"/>
              <a:gd name="connsiteX29" fmla="*/ 5157922 w 5228120"/>
              <a:gd name="connsiteY29" fmla="*/ 4957903 h 4957903"/>
              <a:gd name="connsiteX30" fmla="*/ 1369345 w 5228120"/>
              <a:gd name="connsiteY30" fmla="*/ 4957903 h 4957903"/>
              <a:gd name="connsiteX31" fmla="*/ 44266 w 5228120"/>
              <a:gd name="connsiteY31" fmla="*/ 4957256 h 4957903"/>
              <a:gd name="connsiteX32" fmla="*/ 19873 w 5228120"/>
              <a:gd name="connsiteY32" fmla="*/ 4940773 h 4957903"/>
              <a:gd name="connsiteX33" fmla="*/ 19873 w 5228120"/>
              <a:gd name="connsiteY33" fmla="*/ 4191718 h 4957903"/>
              <a:gd name="connsiteX34" fmla="*/ 13009 w 5228120"/>
              <a:gd name="connsiteY34" fmla="*/ 4167267 h 4957903"/>
              <a:gd name="connsiteX35" fmla="*/ 19873 w 5228120"/>
              <a:gd name="connsiteY35" fmla="*/ 4142119 h 4957903"/>
              <a:gd name="connsiteX36" fmla="*/ 19873 w 5228120"/>
              <a:gd name="connsiteY36" fmla="*/ 3806985 h 4957903"/>
              <a:gd name="connsiteX37" fmla="*/ 19873 w 5228120"/>
              <a:gd name="connsiteY37" fmla="*/ 3762500 h 4957903"/>
              <a:gd name="connsiteX38" fmla="*/ 12558 w 5228120"/>
              <a:gd name="connsiteY38" fmla="*/ 3737654 h 4957903"/>
              <a:gd name="connsiteX39" fmla="*/ 4175 w 5228120"/>
              <a:gd name="connsiteY39" fmla="*/ 3712250 h 4957903"/>
              <a:gd name="connsiteX40" fmla="*/ 560 w 5228120"/>
              <a:gd name="connsiteY40" fmla="*/ 3687770 h 4957903"/>
              <a:gd name="connsiteX41" fmla="*/ 0 w 5228120"/>
              <a:gd name="connsiteY41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3871237 w 5228120"/>
              <a:gd name="connsiteY21" fmla="*/ 0 h 4957903"/>
              <a:gd name="connsiteX22" fmla="*/ 3872793 w 5228120"/>
              <a:gd name="connsiteY22" fmla="*/ 647 h 4957903"/>
              <a:gd name="connsiteX23" fmla="*/ 5196316 w 5228120"/>
              <a:gd name="connsiteY23" fmla="*/ 647 h 4957903"/>
              <a:gd name="connsiteX24" fmla="*/ 5224586 w 5228120"/>
              <a:gd name="connsiteY24" fmla="*/ 28919 h 4957903"/>
              <a:gd name="connsiteX25" fmla="*/ 5224586 w 5228120"/>
              <a:gd name="connsiteY25" fmla="*/ 4929710 h 4957903"/>
              <a:gd name="connsiteX26" fmla="*/ 5196315 w 5228120"/>
              <a:gd name="connsiteY26" fmla="*/ 4957902 h 4957903"/>
              <a:gd name="connsiteX27" fmla="*/ 5157924 w 5228120"/>
              <a:gd name="connsiteY27" fmla="*/ 4957902 h 4957903"/>
              <a:gd name="connsiteX28" fmla="*/ 5157922 w 5228120"/>
              <a:gd name="connsiteY28" fmla="*/ 4957903 h 4957903"/>
              <a:gd name="connsiteX29" fmla="*/ 1369345 w 5228120"/>
              <a:gd name="connsiteY29" fmla="*/ 4957903 h 4957903"/>
              <a:gd name="connsiteX30" fmla="*/ 44266 w 5228120"/>
              <a:gd name="connsiteY30" fmla="*/ 4957256 h 4957903"/>
              <a:gd name="connsiteX31" fmla="*/ 19873 w 5228120"/>
              <a:gd name="connsiteY31" fmla="*/ 4940773 h 4957903"/>
              <a:gd name="connsiteX32" fmla="*/ 19873 w 5228120"/>
              <a:gd name="connsiteY32" fmla="*/ 4191718 h 4957903"/>
              <a:gd name="connsiteX33" fmla="*/ 13009 w 5228120"/>
              <a:gd name="connsiteY33" fmla="*/ 4167267 h 4957903"/>
              <a:gd name="connsiteX34" fmla="*/ 19873 w 5228120"/>
              <a:gd name="connsiteY34" fmla="*/ 4142119 h 4957903"/>
              <a:gd name="connsiteX35" fmla="*/ 19873 w 5228120"/>
              <a:gd name="connsiteY35" fmla="*/ 3806985 h 4957903"/>
              <a:gd name="connsiteX36" fmla="*/ 19873 w 5228120"/>
              <a:gd name="connsiteY36" fmla="*/ 3762500 h 4957903"/>
              <a:gd name="connsiteX37" fmla="*/ 12558 w 5228120"/>
              <a:gd name="connsiteY37" fmla="*/ 3737654 h 4957903"/>
              <a:gd name="connsiteX38" fmla="*/ 4175 w 5228120"/>
              <a:gd name="connsiteY38" fmla="*/ 3712250 h 4957903"/>
              <a:gd name="connsiteX39" fmla="*/ 560 w 5228120"/>
              <a:gd name="connsiteY39" fmla="*/ 3687770 h 4957903"/>
              <a:gd name="connsiteX40" fmla="*/ 0 w 5228120"/>
              <a:gd name="connsiteY40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3871237 w 5228120"/>
              <a:gd name="connsiteY20" fmla="*/ 0 h 4957903"/>
              <a:gd name="connsiteX21" fmla="*/ 3872793 w 5228120"/>
              <a:gd name="connsiteY21" fmla="*/ 647 h 4957903"/>
              <a:gd name="connsiteX22" fmla="*/ 5196316 w 5228120"/>
              <a:gd name="connsiteY22" fmla="*/ 647 h 4957903"/>
              <a:gd name="connsiteX23" fmla="*/ 5224586 w 5228120"/>
              <a:gd name="connsiteY23" fmla="*/ 28919 h 4957903"/>
              <a:gd name="connsiteX24" fmla="*/ 5224586 w 5228120"/>
              <a:gd name="connsiteY24" fmla="*/ 4929710 h 4957903"/>
              <a:gd name="connsiteX25" fmla="*/ 5196315 w 5228120"/>
              <a:gd name="connsiteY25" fmla="*/ 4957902 h 4957903"/>
              <a:gd name="connsiteX26" fmla="*/ 5157924 w 5228120"/>
              <a:gd name="connsiteY26" fmla="*/ 4957902 h 4957903"/>
              <a:gd name="connsiteX27" fmla="*/ 5157922 w 5228120"/>
              <a:gd name="connsiteY27" fmla="*/ 4957903 h 4957903"/>
              <a:gd name="connsiteX28" fmla="*/ 1369345 w 5228120"/>
              <a:gd name="connsiteY28" fmla="*/ 4957903 h 4957903"/>
              <a:gd name="connsiteX29" fmla="*/ 44266 w 5228120"/>
              <a:gd name="connsiteY29" fmla="*/ 4957256 h 4957903"/>
              <a:gd name="connsiteX30" fmla="*/ 19873 w 5228120"/>
              <a:gd name="connsiteY30" fmla="*/ 4940773 h 4957903"/>
              <a:gd name="connsiteX31" fmla="*/ 19873 w 5228120"/>
              <a:gd name="connsiteY31" fmla="*/ 4191718 h 4957903"/>
              <a:gd name="connsiteX32" fmla="*/ 13009 w 5228120"/>
              <a:gd name="connsiteY32" fmla="*/ 4167267 h 4957903"/>
              <a:gd name="connsiteX33" fmla="*/ 19873 w 5228120"/>
              <a:gd name="connsiteY33" fmla="*/ 4142119 h 4957903"/>
              <a:gd name="connsiteX34" fmla="*/ 19873 w 5228120"/>
              <a:gd name="connsiteY34" fmla="*/ 3806985 h 4957903"/>
              <a:gd name="connsiteX35" fmla="*/ 19873 w 5228120"/>
              <a:gd name="connsiteY35" fmla="*/ 3762500 h 4957903"/>
              <a:gd name="connsiteX36" fmla="*/ 12558 w 5228120"/>
              <a:gd name="connsiteY36" fmla="*/ 3737654 h 4957903"/>
              <a:gd name="connsiteX37" fmla="*/ 4175 w 5228120"/>
              <a:gd name="connsiteY37" fmla="*/ 3712250 h 4957903"/>
              <a:gd name="connsiteX38" fmla="*/ 560 w 5228120"/>
              <a:gd name="connsiteY38" fmla="*/ 3687770 h 4957903"/>
              <a:gd name="connsiteX39" fmla="*/ 0 w 5228120"/>
              <a:gd name="connsiteY39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3871237 w 5228120"/>
              <a:gd name="connsiteY20" fmla="*/ 0 h 4957903"/>
              <a:gd name="connsiteX21" fmla="*/ 5196316 w 5228120"/>
              <a:gd name="connsiteY21" fmla="*/ 647 h 4957903"/>
              <a:gd name="connsiteX22" fmla="*/ 5224586 w 5228120"/>
              <a:gd name="connsiteY22" fmla="*/ 28919 h 4957903"/>
              <a:gd name="connsiteX23" fmla="*/ 5224586 w 5228120"/>
              <a:gd name="connsiteY23" fmla="*/ 4929710 h 4957903"/>
              <a:gd name="connsiteX24" fmla="*/ 5196315 w 5228120"/>
              <a:gd name="connsiteY24" fmla="*/ 4957902 h 4957903"/>
              <a:gd name="connsiteX25" fmla="*/ 5157924 w 5228120"/>
              <a:gd name="connsiteY25" fmla="*/ 4957902 h 4957903"/>
              <a:gd name="connsiteX26" fmla="*/ 5157922 w 5228120"/>
              <a:gd name="connsiteY26" fmla="*/ 4957903 h 4957903"/>
              <a:gd name="connsiteX27" fmla="*/ 1369345 w 5228120"/>
              <a:gd name="connsiteY27" fmla="*/ 4957903 h 4957903"/>
              <a:gd name="connsiteX28" fmla="*/ 44266 w 5228120"/>
              <a:gd name="connsiteY28" fmla="*/ 4957256 h 4957903"/>
              <a:gd name="connsiteX29" fmla="*/ 19873 w 5228120"/>
              <a:gd name="connsiteY29" fmla="*/ 4940773 h 4957903"/>
              <a:gd name="connsiteX30" fmla="*/ 19873 w 5228120"/>
              <a:gd name="connsiteY30" fmla="*/ 4191718 h 4957903"/>
              <a:gd name="connsiteX31" fmla="*/ 13009 w 5228120"/>
              <a:gd name="connsiteY31" fmla="*/ 4167267 h 4957903"/>
              <a:gd name="connsiteX32" fmla="*/ 19873 w 5228120"/>
              <a:gd name="connsiteY32" fmla="*/ 4142119 h 4957903"/>
              <a:gd name="connsiteX33" fmla="*/ 19873 w 5228120"/>
              <a:gd name="connsiteY33" fmla="*/ 3806985 h 4957903"/>
              <a:gd name="connsiteX34" fmla="*/ 19873 w 5228120"/>
              <a:gd name="connsiteY34" fmla="*/ 3762500 h 4957903"/>
              <a:gd name="connsiteX35" fmla="*/ 12558 w 5228120"/>
              <a:gd name="connsiteY35" fmla="*/ 3737654 h 4957903"/>
              <a:gd name="connsiteX36" fmla="*/ 4175 w 5228120"/>
              <a:gd name="connsiteY36" fmla="*/ 3712250 h 4957903"/>
              <a:gd name="connsiteX37" fmla="*/ 560 w 5228120"/>
              <a:gd name="connsiteY37" fmla="*/ 3687770 h 4957903"/>
              <a:gd name="connsiteX38" fmla="*/ 0 w 5228120"/>
              <a:gd name="connsiteY38" fmla="*/ 3668924 h 4957903"/>
              <a:gd name="connsiteX0" fmla="*/ 0 w 5228120"/>
              <a:gd name="connsiteY0" fmla="*/ 3668760 h 4957739"/>
              <a:gd name="connsiteX1" fmla="*/ 4948 w 5228120"/>
              <a:gd name="connsiteY1" fmla="*/ 3649017 h 4957739"/>
              <a:gd name="connsiteX2" fmla="*/ 2889 w 5228120"/>
              <a:gd name="connsiteY2" fmla="*/ 3635689 h 4957739"/>
              <a:gd name="connsiteX3" fmla="*/ 8191 w 5228120"/>
              <a:gd name="connsiteY3" fmla="*/ 3610867 h 4957739"/>
              <a:gd name="connsiteX4" fmla="*/ 13074 w 5228120"/>
              <a:gd name="connsiteY4" fmla="*/ 3574556 h 4957739"/>
              <a:gd name="connsiteX5" fmla="*/ 18280 w 5228120"/>
              <a:gd name="connsiteY5" fmla="*/ 3549561 h 4957739"/>
              <a:gd name="connsiteX6" fmla="*/ 19873 w 5228120"/>
              <a:gd name="connsiteY6" fmla="*/ 3544741 h 4957739"/>
              <a:gd name="connsiteX7" fmla="*/ 19873 w 5228120"/>
              <a:gd name="connsiteY7" fmla="*/ 3381182 h 4957739"/>
              <a:gd name="connsiteX8" fmla="*/ 18092 w 5228120"/>
              <a:gd name="connsiteY8" fmla="*/ 3369117 h 4957739"/>
              <a:gd name="connsiteX9" fmla="*/ 19873 w 5228120"/>
              <a:gd name="connsiteY9" fmla="*/ 3328412 h 4957739"/>
              <a:gd name="connsiteX10" fmla="*/ 17446 w 5228120"/>
              <a:gd name="connsiteY10" fmla="*/ 3322501 h 4957739"/>
              <a:gd name="connsiteX11" fmla="*/ 19873 w 5228120"/>
              <a:gd name="connsiteY11" fmla="*/ 3282705 h 4957739"/>
              <a:gd name="connsiteX12" fmla="*/ 17812 w 5228120"/>
              <a:gd name="connsiteY12" fmla="*/ 3239103 h 4957739"/>
              <a:gd name="connsiteX13" fmla="*/ 12273 w 5228120"/>
              <a:gd name="connsiteY13" fmla="*/ 3235847 h 4957739"/>
              <a:gd name="connsiteX14" fmla="*/ 11786 w 5228120"/>
              <a:gd name="connsiteY14" fmla="*/ 3226285 h 4957739"/>
              <a:gd name="connsiteX15" fmla="*/ 11892 w 5228120"/>
              <a:gd name="connsiteY15" fmla="*/ 3211231 h 4957739"/>
              <a:gd name="connsiteX16" fmla="*/ 17706 w 5228120"/>
              <a:gd name="connsiteY16" fmla="*/ 3177510 h 4957739"/>
              <a:gd name="connsiteX17" fmla="*/ 14268 w 5228120"/>
              <a:gd name="connsiteY17" fmla="*/ 18774 h 4957739"/>
              <a:gd name="connsiteX18" fmla="*/ 30700 w 5228120"/>
              <a:gd name="connsiteY18" fmla="*/ 2147 h 4957739"/>
              <a:gd name="connsiteX19" fmla="*/ 44276 w 5228120"/>
              <a:gd name="connsiteY19" fmla="*/ 0 h 4957739"/>
              <a:gd name="connsiteX20" fmla="*/ 5196316 w 5228120"/>
              <a:gd name="connsiteY20" fmla="*/ 483 h 4957739"/>
              <a:gd name="connsiteX21" fmla="*/ 5224586 w 5228120"/>
              <a:gd name="connsiteY21" fmla="*/ 28755 h 4957739"/>
              <a:gd name="connsiteX22" fmla="*/ 5224586 w 5228120"/>
              <a:gd name="connsiteY22" fmla="*/ 4929546 h 4957739"/>
              <a:gd name="connsiteX23" fmla="*/ 5196315 w 5228120"/>
              <a:gd name="connsiteY23" fmla="*/ 4957738 h 4957739"/>
              <a:gd name="connsiteX24" fmla="*/ 5157924 w 5228120"/>
              <a:gd name="connsiteY24" fmla="*/ 4957738 h 4957739"/>
              <a:gd name="connsiteX25" fmla="*/ 5157922 w 5228120"/>
              <a:gd name="connsiteY25" fmla="*/ 4957739 h 4957739"/>
              <a:gd name="connsiteX26" fmla="*/ 1369345 w 5228120"/>
              <a:gd name="connsiteY26" fmla="*/ 4957739 h 4957739"/>
              <a:gd name="connsiteX27" fmla="*/ 44266 w 5228120"/>
              <a:gd name="connsiteY27" fmla="*/ 4957092 h 4957739"/>
              <a:gd name="connsiteX28" fmla="*/ 19873 w 5228120"/>
              <a:gd name="connsiteY28" fmla="*/ 4940609 h 4957739"/>
              <a:gd name="connsiteX29" fmla="*/ 19873 w 5228120"/>
              <a:gd name="connsiteY29" fmla="*/ 4191554 h 4957739"/>
              <a:gd name="connsiteX30" fmla="*/ 13009 w 5228120"/>
              <a:gd name="connsiteY30" fmla="*/ 4167103 h 4957739"/>
              <a:gd name="connsiteX31" fmla="*/ 19873 w 5228120"/>
              <a:gd name="connsiteY31" fmla="*/ 4141955 h 4957739"/>
              <a:gd name="connsiteX32" fmla="*/ 19873 w 5228120"/>
              <a:gd name="connsiteY32" fmla="*/ 3806821 h 4957739"/>
              <a:gd name="connsiteX33" fmla="*/ 19873 w 5228120"/>
              <a:gd name="connsiteY33" fmla="*/ 3762336 h 4957739"/>
              <a:gd name="connsiteX34" fmla="*/ 12558 w 5228120"/>
              <a:gd name="connsiteY34" fmla="*/ 3737490 h 4957739"/>
              <a:gd name="connsiteX35" fmla="*/ 4175 w 5228120"/>
              <a:gd name="connsiteY35" fmla="*/ 3712086 h 4957739"/>
              <a:gd name="connsiteX36" fmla="*/ 560 w 5228120"/>
              <a:gd name="connsiteY36" fmla="*/ 3687606 h 4957739"/>
              <a:gd name="connsiteX37" fmla="*/ 0 w 5228120"/>
              <a:gd name="connsiteY37" fmla="*/ 3668760 h 4957739"/>
              <a:gd name="connsiteX0" fmla="*/ 0 w 5228120"/>
              <a:gd name="connsiteY0" fmla="*/ 3668760 h 4957739"/>
              <a:gd name="connsiteX1" fmla="*/ 4948 w 5228120"/>
              <a:gd name="connsiteY1" fmla="*/ 3649017 h 4957739"/>
              <a:gd name="connsiteX2" fmla="*/ 2889 w 5228120"/>
              <a:gd name="connsiteY2" fmla="*/ 3635689 h 4957739"/>
              <a:gd name="connsiteX3" fmla="*/ 8191 w 5228120"/>
              <a:gd name="connsiteY3" fmla="*/ 3610867 h 4957739"/>
              <a:gd name="connsiteX4" fmla="*/ 13074 w 5228120"/>
              <a:gd name="connsiteY4" fmla="*/ 3574556 h 4957739"/>
              <a:gd name="connsiteX5" fmla="*/ 18280 w 5228120"/>
              <a:gd name="connsiteY5" fmla="*/ 3549561 h 4957739"/>
              <a:gd name="connsiteX6" fmla="*/ 19873 w 5228120"/>
              <a:gd name="connsiteY6" fmla="*/ 3544741 h 4957739"/>
              <a:gd name="connsiteX7" fmla="*/ 19873 w 5228120"/>
              <a:gd name="connsiteY7" fmla="*/ 3381182 h 4957739"/>
              <a:gd name="connsiteX8" fmla="*/ 18092 w 5228120"/>
              <a:gd name="connsiteY8" fmla="*/ 3369117 h 4957739"/>
              <a:gd name="connsiteX9" fmla="*/ 19873 w 5228120"/>
              <a:gd name="connsiteY9" fmla="*/ 3328412 h 4957739"/>
              <a:gd name="connsiteX10" fmla="*/ 17446 w 5228120"/>
              <a:gd name="connsiteY10" fmla="*/ 3322501 h 4957739"/>
              <a:gd name="connsiteX11" fmla="*/ 19873 w 5228120"/>
              <a:gd name="connsiteY11" fmla="*/ 3282705 h 4957739"/>
              <a:gd name="connsiteX12" fmla="*/ 17812 w 5228120"/>
              <a:gd name="connsiteY12" fmla="*/ 3239103 h 4957739"/>
              <a:gd name="connsiteX13" fmla="*/ 12273 w 5228120"/>
              <a:gd name="connsiteY13" fmla="*/ 3235847 h 4957739"/>
              <a:gd name="connsiteX14" fmla="*/ 11786 w 5228120"/>
              <a:gd name="connsiteY14" fmla="*/ 3226285 h 4957739"/>
              <a:gd name="connsiteX15" fmla="*/ 11892 w 5228120"/>
              <a:gd name="connsiteY15" fmla="*/ 3211231 h 4957739"/>
              <a:gd name="connsiteX16" fmla="*/ 17706 w 5228120"/>
              <a:gd name="connsiteY16" fmla="*/ 3177510 h 4957739"/>
              <a:gd name="connsiteX17" fmla="*/ 14268 w 5228120"/>
              <a:gd name="connsiteY17" fmla="*/ 18774 h 4957739"/>
              <a:gd name="connsiteX18" fmla="*/ 30700 w 5228120"/>
              <a:gd name="connsiteY18" fmla="*/ 2147 h 4957739"/>
              <a:gd name="connsiteX19" fmla="*/ 44276 w 5228120"/>
              <a:gd name="connsiteY19" fmla="*/ 0 h 4957739"/>
              <a:gd name="connsiteX20" fmla="*/ 5196316 w 5228120"/>
              <a:gd name="connsiteY20" fmla="*/ 483 h 4957739"/>
              <a:gd name="connsiteX21" fmla="*/ 5224586 w 5228120"/>
              <a:gd name="connsiteY21" fmla="*/ 28755 h 4957739"/>
              <a:gd name="connsiteX22" fmla="*/ 5224586 w 5228120"/>
              <a:gd name="connsiteY22" fmla="*/ 4929546 h 4957739"/>
              <a:gd name="connsiteX23" fmla="*/ 5196315 w 5228120"/>
              <a:gd name="connsiteY23" fmla="*/ 4957738 h 4957739"/>
              <a:gd name="connsiteX24" fmla="*/ 5157924 w 5228120"/>
              <a:gd name="connsiteY24" fmla="*/ 4957738 h 4957739"/>
              <a:gd name="connsiteX25" fmla="*/ 5157922 w 5228120"/>
              <a:gd name="connsiteY25" fmla="*/ 4957739 h 4957739"/>
              <a:gd name="connsiteX26" fmla="*/ 44266 w 5228120"/>
              <a:gd name="connsiteY26" fmla="*/ 4957092 h 4957739"/>
              <a:gd name="connsiteX27" fmla="*/ 19873 w 5228120"/>
              <a:gd name="connsiteY27" fmla="*/ 4940609 h 4957739"/>
              <a:gd name="connsiteX28" fmla="*/ 19873 w 5228120"/>
              <a:gd name="connsiteY28" fmla="*/ 4191554 h 4957739"/>
              <a:gd name="connsiteX29" fmla="*/ 13009 w 5228120"/>
              <a:gd name="connsiteY29" fmla="*/ 4167103 h 4957739"/>
              <a:gd name="connsiteX30" fmla="*/ 19873 w 5228120"/>
              <a:gd name="connsiteY30" fmla="*/ 4141955 h 4957739"/>
              <a:gd name="connsiteX31" fmla="*/ 19873 w 5228120"/>
              <a:gd name="connsiteY31" fmla="*/ 3806821 h 4957739"/>
              <a:gd name="connsiteX32" fmla="*/ 19873 w 5228120"/>
              <a:gd name="connsiteY32" fmla="*/ 3762336 h 4957739"/>
              <a:gd name="connsiteX33" fmla="*/ 12558 w 5228120"/>
              <a:gd name="connsiteY33" fmla="*/ 3737490 h 4957739"/>
              <a:gd name="connsiteX34" fmla="*/ 4175 w 5228120"/>
              <a:gd name="connsiteY34" fmla="*/ 3712086 h 4957739"/>
              <a:gd name="connsiteX35" fmla="*/ 560 w 5228120"/>
              <a:gd name="connsiteY35" fmla="*/ 3687606 h 4957739"/>
              <a:gd name="connsiteX36" fmla="*/ 0 w 5228120"/>
              <a:gd name="connsiteY36" fmla="*/ 3668760 h 495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228120" h="4957739">
                <a:moveTo>
                  <a:pt x="0" y="3668760"/>
                </a:moveTo>
                <a:lnTo>
                  <a:pt x="4948" y="3649017"/>
                </a:lnTo>
                <a:cubicBezTo>
                  <a:pt x="5428" y="3643504"/>
                  <a:pt x="2348" y="3642047"/>
                  <a:pt x="2889" y="3635689"/>
                </a:cubicBezTo>
                <a:lnTo>
                  <a:pt x="8191" y="3610867"/>
                </a:lnTo>
                <a:lnTo>
                  <a:pt x="13074" y="3574556"/>
                </a:lnTo>
                <a:lnTo>
                  <a:pt x="18280" y="3549561"/>
                </a:lnTo>
                <a:lnTo>
                  <a:pt x="19873" y="3544741"/>
                </a:lnTo>
                <a:lnTo>
                  <a:pt x="19873" y="3381182"/>
                </a:lnTo>
                <a:lnTo>
                  <a:pt x="18092" y="3369117"/>
                </a:lnTo>
                <a:cubicBezTo>
                  <a:pt x="18686" y="3355549"/>
                  <a:pt x="19279" y="3341980"/>
                  <a:pt x="19873" y="3328412"/>
                </a:cubicBezTo>
                <a:lnTo>
                  <a:pt x="17446" y="3322501"/>
                </a:lnTo>
                <a:lnTo>
                  <a:pt x="19873" y="3282705"/>
                </a:lnTo>
                <a:cubicBezTo>
                  <a:pt x="19530" y="3269526"/>
                  <a:pt x="20072" y="3246690"/>
                  <a:pt x="17812" y="3239103"/>
                </a:cubicBezTo>
                <a:lnTo>
                  <a:pt x="12273" y="3235847"/>
                </a:lnTo>
                <a:cubicBezTo>
                  <a:pt x="12111" y="3232660"/>
                  <a:pt x="11948" y="3229472"/>
                  <a:pt x="11786" y="3226285"/>
                </a:cubicBezTo>
                <a:cubicBezTo>
                  <a:pt x="12210" y="3225585"/>
                  <a:pt x="11857" y="3211799"/>
                  <a:pt x="11892" y="3211231"/>
                </a:cubicBezTo>
                <a:lnTo>
                  <a:pt x="17706" y="3177510"/>
                </a:lnTo>
                <a:lnTo>
                  <a:pt x="14268" y="18774"/>
                </a:lnTo>
                <a:cubicBezTo>
                  <a:pt x="19746" y="9227"/>
                  <a:pt x="21251" y="7690"/>
                  <a:pt x="30700" y="2147"/>
                </a:cubicBezTo>
                <a:lnTo>
                  <a:pt x="44276" y="0"/>
                </a:lnTo>
                <a:lnTo>
                  <a:pt x="5196316" y="483"/>
                </a:lnTo>
                <a:cubicBezTo>
                  <a:pt x="5211913" y="528"/>
                  <a:pt x="5224547" y="13159"/>
                  <a:pt x="5224586" y="28755"/>
                </a:cubicBezTo>
                <a:cubicBezTo>
                  <a:pt x="5229299" y="850266"/>
                  <a:pt x="5229298" y="4108050"/>
                  <a:pt x="5224586" y="4929546"/>
                </a:cubicBezTo>
                <a:cubicBezTo>
                  <a:pt x="5224498" y="4945112"/>
                  <a:pt x="5211880" y="4957697"/>
                  <a:pt x="5196315" y="4957738"/>
                </a:cubicBezTo>
                <a:lnTo>
                  <a:pt x="5157924" y="4957738"/>
                </a:lnTo>
                <a:cubicBezTo>
                  <a:pt x="5157923" y="4957738"/>
                  <a:pt x="5157923" y="4957739"/>
                  <a:pt x="5157922" y="4957739"/>
                </a:cubicBezTo>
                <a:lnTo>
                  <a:pt x="44266" y="4957092"/>
                </a:lnTo>
                <a:cubicBezTo>
                  <a:pt x="30798" y="4957039"/>
                  <a:pt x="19909" y="4949683"/>
                  <a:pt x="19873" y="4940609"/>
                </a:cubicBezTo>
                <a:lnTo>
                  <a:pt x="19873" y="4191554"/>
                </a:lnTo>
                <a:lnTo>
                  <a:pt x="13009" y="4167103"/>
                </a:lnTo>
                <a:cubicBezTo>
                  <a:pt x="13312" y="4153381"/>
                  <a:pt x="17586" y="4150338"/>
                  <a:pt x="19873" y="4141955"/>
                </a:cubicBezTo>
                <a:lnTo>
                  <a:pt x="19873" y="3806821"/>
                </a:lnTo>
                <a:lnTo>
                  <a:pt x="19873" y="3762336"/>
                </a:lnTo>
                <a:lnTo>
                  <a:pt x="12558" y="3737490"/>
                </a:lnTo>
                <a:cubicBezTo>
                  <a:pt x="18407" y="3727494"/>
                  <a:pt x="6970" y="3720184"/>
                  <a:pt x="4175" y="3712086"/>
                </a:cubicBezTo>
                <a:lnTo>
                  <a:pt x="560" y="3687606"/>
                </a:lnTo>
                <a:cubicBezTo>
                  <a:pt x="373" y="3681324"/>
                  <a:pt x="187" y="3675042"/>
                  <a:pt x="0" y="366876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5" name="Imagen 4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DFE58512-934D-144E-C175-3D66836DA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1225">
            <a:off x="1285765" y="894451"/>
            <a:ext cx="4385845" cy="3029696"/>
          </a:xfrm>
          <a:prstGeom prst="rect">
            <a:avLst/>
          </a:prstGeom>
        </p:spPr>
      </p:pic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165B8C92-2D61-44A2-857C-E6980C2A2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658755">
            <a:off x="10976603" y="237613"/>
            <a:ext cx="464589" cy="1772054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Bootcamp Full Stack Developer (Upgrade Hub) | DondeEstudiar®">
            <a:extLst>
              <a:ext uri="{FF2B5EF4-FFF2-40B4-BE49-F238E27FC236}">
                <a16:creationId xmlns:a16="http://schemas.microsoft.com/office/drawing/2014/main" id="{F72DEA7C-998E-55C4-B1B1-8FB2D3F46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77464">
            <a:off x="6308640" y="2006580"/>
            <a:ext cx="4786314" cy="159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631B7FDF-FF70-42C1-8843-C55909468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044" name="Group 1043">
              <a:extLst>
                <a:ext uri="{FF2B5EF4-FFF2-40B4-BE49-F238E27FC236}">
                  <a16:creationId xmlns:a16="http://schemas.microsoft.com/office/drawing/2014/main" id="{8B2CDC06-C442-466B-8A76-3D5E1EE54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046" name="Straight Connector 1045">
                <a:extLst>
                  <a:ext uri="{FF2B5EF4-FFF2-40B4-BE49-F238E27FC236}">
                    <a16:creationId xmlns:a16="http://schemas.microsoft.com/office/drawing/2014/main" id="{0C247DEB-8314-4DFE-BAD0-937EDB94D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7" name="Straight Connector 1046">
                <a:extLst>
                  <a:ext uri="{FF2B5EF4-FFF2-40B4-BE49-F238E27FC236}">
                    <a16:creationId xmlns:a16="http://schemas.microsoft.com/office/drawing/2014/main" id="{E9A1CFE8-45D8-4B4F-BAAC-0F1BFC041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5" name="Oval 1044">
              <a:extLst>
                <a:ext uri="{FF2B5EF4-FFF2-40B4-BE49-F238E27FC236}">
                  <a16:creationId xmlns:a16="http://schemas.microsoft.com/office/drawing/2014/main" id="{DC334D3F-33A5-415B-A94D-53FDDAA49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75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Oval 14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CB86E21-E2BD-408E-8E61-D30AB8715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7F9DA9-5521-4A58-9B23-C108A3A24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4447619" y="3201656"/>
            <a:ext cx="3660795" cy="30274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9B38C0-3CC6-4B41-93F3-C479D22DD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>
            <a:off x="802623" y="2987699"/>
            <a:ext cx="3660795" cy="30274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E0F80A2-6611-465C-80A5-6ADAE3F03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340000">
            <a:off x="1225697" y="2775973"/>
            <a:ext cx="2820409" cy="3436127"/>
          </a:xfrm>
          <a:custGeom>
            <a:avLst/>
            <a:gdLst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832122 w 5228120"/>
              <a:gd name="connsiteY22" fmla="*/ 0 h 4957903"/>
              <a:gd name="connsiteX23" fmla="*/ 3871237 w 5228120"/>
              <a:gd name="connsiteY23" fmla="*/ 0 h 4957903"/>
              <a:gd name="connsiteX24" fmla="*/ 3872793 w 5228120"/>
              <a:gd name="connsiteY24" fmla="*/ 647 h 4957903"/>
              <a:gd name="connsiteX25" fmla="*/ 5196316 w 5228120"/>
              <a:gd name="connsiteY25" fmla="*/ 647 h 4957903"/>
              <a:gd name="connsiteX26" fmla="*/ 5224586 w 5228120"/>
              <a:gd name="connsiteY26" fmla="*/ 28919 h 4957903"/>
              <a:gd name="connsiteX27" fmla="*/ 5224586 w 5228120"/>
              <a:gd name="connsiteY27" fmla="*/ 4929710 h 4957903"/>
              <a:gd name="connsiteX28" fmla="*/ 5196315 w 5228120"/>
              <a:gd name="connsiteY28" fmla="*/ 4957902 h 4957903"/>
              <a:gd name="connsiteX29" fmla="*/ 5157924 w 5228120"/>
              <a:gd name="connsiteY29" fmla="*/ 4957902 h 4957903"/>
              <a:gd name="connsiteX30" fmla="*/ 5157922 w 5228120"/>
              <a:gd name="connsiteY30" fmla="*/ 4957903 h 4957903"/>
              <a:gd name="connsiteX31" fmla="*/ 1369345 w 5228120"/>
              <a:gd name="connsiteY31" fmla="*/ 4957903 h 4957903"/>
              <a:gd name="connsiteX32" fmla="*/ 1367050 w 5228120"/>
              <a:gd name="connsiteY32" fmla="*/ 4957256 h 4957903"/>
              <a:gd name="connsiteX33" fmla="*/ 44266 w 5228120"/>
              <a:gd name="connsiteY33" fmla="*/ 4957256 h 4957903"/>
              <a:gd name="connsiteX34" fmla="*/ 19873 w 5228120"/>
              <a:gd name="connsiteY34" fmla="*/ 4940773 h 4957903"/>
              <a:gd name="connsiteX35" fmla="*/ 19873 w 5228120"/>
              <a:gd name="connsiteY35" fmla="*/ 4191718 h 4957903"/>
              <a:gd name="connsiteX36" fmla="*/ 13009 w 5228120"/>
              <a:gd name="connsiteY36" fmla="*/ 4167267 h 4957903"/>
              <a:gd name="connsiteX37" fmla="*/ 19873 w 5228120"/>
              <a:gd name="connsiteY37" fmla="*/ 4142119 h 4957903"/>
              <a:gd name="connsiteX38" fmla="*/ 19873 w 5228120"/>
              <a:gd name="connsiteY38" fmla="*/ 3806985 h 4957903"/>
              <a:gd name="connsiteX39" fmla="*/ 19873 w 5228120"/>
              <a:gd name="connsiteY39" fmla="*/ 3762500 h 4957903"/>
              <a:gd name="connsiteX40" fmla="*/ 12558 w 5228120"/>
              <a:gd name="connsiteY40" fmla="*/ 3737654 h 4957903"/>
              <a:gd name="connsiteX41" fmla="*/ 4175 w 5228120"/>
              <a:gd name="connsiteY41" fmla="*/ 3712250 h 4957903"/>
              <a:gd name="connsiteX42" fmla="*/ 560 w 5228120"/>
              <a:gd name="connsiteY42" fmla="*/ 3687770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832122 w 5228120"/>
              <a:gd name="connsiteY22" fmla="*/ 0 h 4957903"/>
              <a:gd name="connsiteX23" fmla="*/ 3871237 w 5228120"/>
              <a:gd name="connsiteY23" fmla="*/ 0 h 4957903"/>
              <a:gd name="connsiteX24" fmla="*/ 3872793 w 5228120"/>
              <a:gd name="connsiteY24" fmla="*/ 647 h 4957903"/>
              <a:gd name="connsiteX25" fmla="*/ 5196316 w 5228120"/>
              <a:gd name="connsiteY25" fmla="*/ 647 h 4957903"/>
              <a:gd name="connsiteX26" fmla="*/ 5224586 w 5228120"/>
              <a:gd name="connsiteY26" fmla="*/ 28919 h 4957903"/>
              <a:gd name="connsiteX27" fmla="*/ 5224586 w 5228120"/>
              <a:gd name="connsiteY27" fmla="*/ 4929710 h 4957903"/>
              <a:gd name="connsiteX28" fmla="*/ 5196315 w 5228120"/>
              <a:gd name="connsiteY28" fmla="*/ 4957902 h 4957903"/>
              <a:gd name="connsiteX29" fmla="*/ 5157924 w 5228120"/>
              <a:gd name="connsiteY29" fmla="*/ 4957902 h 4957903"/>
              <a:gd name="connsiteX30" fmla="*/ 5157922 w 5228120"/>
              <a:gd name="connsiteY30" fmla="*/ 4957903 h 4957903"/>
              <a:gd name="connsiteX31" fmla="*/ 1369345 w 5228120"/>
              <a:gd name="connsiteY31" fmla="*/ 4957903 h 4957903"/>
              <a:gd name="connsiteX32" fmla="*/ 44266 w 5228120"/>
              <a:gd name="connsiteY32" fmla="*/ 4957256 h 4957903"/>
              <a:gd name="connsiteX33" fmla="*/ 19873 w 5228120"/>
              <a:gd name="connsiteY33" fmla="*/ 4940773 h 4957903"/>
              <a:gd name="connsiteX34" fmla="*/ 19873 w 5228120"/>
              <a:gd name="connsiteY34" fmla="*/ 4191718 h 4957903"/>
              <a:gd name="connsiteX35" fmla="*/ 13009 w 5228120"/>
              <a:gd name="connsiteY35" fmla="*/ 4167267 h 4957903"/>
              <a:gd name="connsiteX36" fmla="*/ 19873 w 5228120"/>
              <a:gd name="connsiteY36" fmla="*/ 4142119 h 4957903"/>
              <a:gd name="connsiteX37" fmla="*/ 19873 w 5228120"/>
              <a:gd name="connsiteY37" fmla="*/ 3806985 h 4957903"/>
              <a:gd name="connsiteX38" fmla="*/ 19873 w 5228120"/>
              <a:gd name="connsiteY38" fmla="*/ 3762500 h 4957903"/>
              <a:gd name="connsiteX39" fmla="*/ 12558 w 5228120"/>
              <a:gd name="connsiteY39" fmla="*/ 3737654 h 4957903"/>
              <a:gd name="connsiteX40" fmla="*/ 4175 w 5228120"/>
              <a:gd name="connsiteY40" fmla="*/ 3712250 h 4957903"/>
              <a:gd name="connsiteX41" fmla="*/ 560 w 5228120"/>
              <a:gd name="connsiteY41" fmla="*/ 3687770 h 4957903"/>
              <a:gd name="connsiteX42" fmla="*/ 0 w 5228120"/>
              <a:gd name="connsiteY42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3871237 w 5228120"/>
              <a:gd name="connsiteY22" fmla="*/ 0 h 4957903"/>
              <a:gd name="connsiteX23" fmla="*/ 3872793 w 5228120"/>
              <a:gd name="connsiteY23" fmla="*/ 647 h 4957903"/>
              <a:gd name="connsiteX24" fmla="*/ 5196316 w 5228120"/>
              <a:gd name="connsiteY24" fmla="*/ 647 h 4957903"/>
              <a:gd name="connsiteX25" fmla="*/ 5224586 w 5228120"/>
              <a:gd name="connsiteY25" fmla="*/ 28919 h 4957903"/>
              <a:gd name="connsiteX26" fmla="*/ 5224586 w 5228120"/>
              <a:gd name="connsiteY26" fmla="*/ 4929710 h 4957903"/>
              <a:gd name="connsiteX27" fmla="*/ 5196315 w 5228120"/>
              <a:gd name="connsiteY27" fmla="*/ 4957902 h 4957903"/>
              <a:gd name="connsiteX28" fmla="*/ 5157924 w 5228120"/>
              <a:gd name="connsiteY28" fmla="*/ 4957902 h 4957903"/>
              <a:gd name="connsiteX29" fmla="*/ 5157922 w 5228120"/>
              <a:gd name="connsiteY29" fmla="*/ 4957903 h 4957903"/>
              <a:gd name="connsiteX30" fmla="*/ 1369345 w 5228120"/>
              <a:gd name="connsiteY30" fmla="*/ 4957903 h 4957903"/>
              <a:gd name="connsiteX31" fmla="*/ 44266 w 5228120"/>
              <a:gd name="connsiteY31" fmla="*/ 4957256 h 4957903"/>
              <a:gd name="connsiteX32" fmla="*/ 19873 w 5228120"/>
              <a:gd name="connsiteY32" fmla="*/ 4940773 h 4957903"/>
              <a:gd name="connsiteX33" fmla="*/ 19873 w 5228120"/>
              <a:gd name="connsiteY33" fmla="*/ 4191718 h 4957903"/>
              <a:gd name="connsiteX34" fmla="*/ 13009 w 5228120"/>
              <a:gd name="connsiteY34" fmla="*/ 4167267 h 4957903"/>
              <a:gd name="connsiteX35" fmla="*/ 19873 w 5228120"/>
              <a:gd name="connsiteY35" fmla="*/ 4142119 h 4957903"/>
              <a:gd name="connsiteX36" fmla="*/ 19873 w 5228120"/>
              <a:gd name="connsiteY36" fmla="*/ 3806985 h 4957903"/>
              <a:gd name="connsiteX37" fmla="*/ 19873 w 5228120"/>
              <a:gd name="connsiteY37" fmla="*/ 3762500 h 4957903"/>
              <a:gd name="connsiteX38" fmla="*/ 12558 w 5228120"/>
              <a:gd name="connsiteY38" fmla="*/ 3737654 h 4957903"/>
              <a:gd name="connsiteX39" fmla="*/ 4175 w 5228120"/>
              <a:gd name="connsiteY39" fmla="*/ 3712250 h 4957903"/>
              <a:gd name="connsiteX40" fmla="*/ 560 w 5228120"/>
              <a:gd name="connsiteY40" fmla="*/ 3687770 h 4957903"/>
              <a:gd name="connsiteX41" fmla="*/ 0 w 5228120"/>
              <a:gd name="connsiteY41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3871237 w 5228120"/>
              <a:gd name="connsiteY21" fmla="*/ 0 h 4957903"/>
              <a:gd name="connsiteX22" fmla="*/ 3872793 w 5228120"/>
              <a:gd name="connsiteY22" fmla="*/ 647 h 4957903"/>
              <a:gd name="connsiteX23" fmla="*/ 5196316 w 5228120"/>
              <a:gd name="connsiteY23" fmla="*/ 647 h 4957903"/>
              <a:gd name="connsiteX24" fmla="*/ 5224586 w 5228120"/>
              <a:gd name="connsiteY24" fmla="*/ 28919 h 4957903"/>
              <a:gd name="connsiteX25" fmla="*/ 5224586 w 5228120"/>
              <a:gd name="connsiteY25" fmla="*/ 4929710 h 4957903"/>
              <a:gd name="connsiteX26" fmla="*/ 5196315 w 5228120"/>
              <a:gd name="connsiteY26" fmla="*/ 4957902 h 4957903"/>
              <a:gd name="connsiteX27" fmla="*/ 5157924 w 5228120"/>
              <a:gd name="connsiteY27" fmla="*/ 4957902 h 4957903"/>
              <a:gd name="connsiteX28" fmla="*/ 5157922 w 5228120"/>
              <a:gd name="connsiteY28" fmla="*/ 4957903 h 4957903"/>
              <a:gd name="connsiteX29" fmla="*/ 1369345 w 5228120"/>
              <a:gd name="connsiteY29" fmla="*/ 4957903 h 4957903"/>
              <a:gd name="connsiteX30" fmla="*/ 44266 w 5228120"/>
              <a:gd name="connsiteY30" fmla="*/ 4957256 h 4957903"/>
              <a:gd name="connsiteX31" fmla="*/ 19873 w 5228120"/>
              <a:gd name="connsiteY31" fmla="*/ 4940773 h 4957903"/>
              <a:gd name="connsiteX32" fmla="*/ 19873 w 5228120"/>
              <a:gd name="connsiteY32" fmla="*/ 4191718 h 4957903"/>
              <a:gd name="connsiteX33" fmla="*/ 13009 w 5228120"/>
              <a:gd name="connsiteY33" fmla="*/ 4167267 h 4957903"/>
              <a:gd name="connsiteX34" fmla="*/ 19873 w 5228120"/>
              <a:gd name="connsiteY34" fmla="*/ 4142119 h 4957903"/>
              <a:gd name="connsiteX35" fmla="*/ 19873 w 5228120"/>
              <a:gd name="connsiteY35" fmla="*/ 3806985 h 4957903"/>
              <a:gd name="connsiteX36" fmla="*/ 19873 w 5228120"/>
              <a:gd name="connsiteY36" fmla="*/ 3762500 h 4957903"/>
              <a:gd name="connsiteX37" fmla="*/ 12558 w 5228120"/>
              <a:gd name="connsiteY37" fmla="*/ 3737654 h 4957903"/>
              <a:gd name="connsiteX38" fmla="*/ 4175 w 5228120"/>
              <a:gd name="connsiteY38" fmla="*/ 3712250 h 4957903"/>
              <a:gd name="connsiteX39" fmla="*/ 560 w 5228120"/>
              <a:gd name="connsiteY39" fmla="*/ 3687770 h 4957903"/>
              <a:gd name="connsiteX40" fmla="*/ 0 w 5228120"/>
              <a:gd name="connsiteY40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3871237 w 5228120"/>
              <a:gd name="connsiteY20" fmla="*/ 0 h 4957903"/>
              <a:gd name="connsiteX21" fmla="*/ 3872793 w 5228120"/>
              <a:gd name="connsiteY21" fmla="*/ 647 h 4957903"/>
              <a:gd name="connsiteX22" fmla="*/ 5196316 w 5228120"/>
              <a:gd name="connsiteY22" fmla="*/ 647 h 4957903"/>
              <a:gd name="connsiteX23" fmla="*/ 5224586 w 5228120"/>
              <a:gd name="connsiteY23" fmla="*/ 28919 h 4957903"/>
              <a:gd name="connsiteX24" fmla="*/ 5224586 w 5228120"/>
              <a:gd name="connsiteY24" fmla="*/ 4929710 h 4957903"/>
              <a:gd name="connsiteX25" fmla="*/ 5196315 w 5228120"/>
              <a:gd name="connsiteY25" fmla="*/ 4957902 h 4957903"/>
              <a:gd name="connsiteX26" fmla="*/ 5157924 w 5228120"/>
              <a:gd name="connsiteY26" fmla="*/ 4957902 h 4957903"/>
              <a:gd name="connsiteX27" fmla="*/ 5157922 w 5228120"/>
              <a:gd name="connsiteY27" fmla="*/ 4957903 h 4957903"/>
              <a:gd name="connsiteX28" fmla="*/ 1369345 w 5228120"/>
              <a:gd name="connsiteY28" fmla="*/ 4957903 h 4957903"/>
              <a:gd name="connsiteX29" fmla="*/ 44266 w 5228120"/>
              <a:gd name="connsiteY29" fmla="*/ 4957256 h 4957903"/>
              <a:gd name="connsiteX30" fmla="*/ 19873 w 5228120"/>
              <a:gd name="connsiteY30" fmla="*/ 4940773 h 4957903"/>
              <a:gd name="connsiteX31" fmla="*/ 19873 w 5228120"/>
              <a:gd name="connsiteY31" fmla="*/ 4191718 h 4957903"/>
              <a:gd name="connsiteX32" fmla="*/ 13009 w 5228120"/>
              <a:gd name="connsiteY32" fmla="*/ 4167267 h 4957903"/>
              <a:gd name="connsiteX33" fmla="*/ 19873 w 5228120"/>
              <a:gd name="connsiteY33" fmla="*/ 4142119 h 4957903"/>
              <a:gd name="connsiteX34" fmla="*/ 19873 w 5228120"/>
              <a:gd name="connsiteY34" fmla="*/ 3806985 h 4957903"/>
              <a:gd name="connsiteX35" fmla="*/ 19873 w 5228120"/>
              <a:gd name="connsiteY35" fmla="*/ 3762500 h 4957903"/>
              <a:gd name="connsiteX36" fmla="*/ 12558 w 5228120"/>
              <a:gd name="connsiteY36" fmla="*/ 3737654 h 4957903"/>
              <a:gd name="connsiteX37" fmla="*/ 4175 w 5228120"/>
              <a:gd name="connsiteY37" fmla="*/ 3712250 h 4957903"/>
              <a:gd name="connsiteX38" fmla="*/ 560 w 5228120"/>
              <a:gd name="connsiteY38" fmla="*/ 3687770 h 4957903"/>
              <a:gd name="connsiteX39" fmla="*/ 0 w 5228120"/>
              <a:gd name="connsiteY39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3871237 w 5228120"/>
              <a:gd name="connsiteY20" fmla="*/ 0 h 4957903"/>
              <a:gd name="connsiteX21" fmla="*/ 5196316 w 5228120"/>
              <a:gd name="connsiteY21" fmla="*/ 647 h 4957903"/>
              <a:gd name="connsiteX22" fmla="*/ 5224586 w 5228120"/>
              <a:gd name="connsiteY22" fmla="*/ 28919 h 4957903"/>
              <a:gd name="connsiteX23" fmla="*/ 5224586 w 5228120"/>
              <a:gd name="connsiteY23" fmla="*/ 4929710 h 4957903"/>
              <a:gd name="connsiteX24" fmla="*/ 5196315 w 5228120"/>
              <a:gd name="connsiteY24" fmla="*/ 4957902 h 4957903"/>
              <a:gd name="connsiteX25" fmla="*/ 5157924 w 5228120"/>
              <a:gd name="connsiteY25" fmla="*/ 4957902 h 4957903"/>
              <a:gd name="connsiteX26" fmla="*/ 5157922 w 5228120"/>
              <a:gd name="connsiteY26" fmla="*/ 4957903 h 4957903"/>
              <a:gd name="connsiteX27" fmla="*/ 1369345 w 5228120"/>
              <a:gd name="connsiteY27" fmla="*/ 4957903 h 4957903"/>
              <a:gd name="connsiteX28" fmla="*/ 44266 w 5228120"/>
              <a:gd name="connsiteY28" fmla="*/ 4957256 h 4957903"/>
              <a:gd name="connsiteX29" fmla="*/ 19873 w 5228120"/>
              <a:gd name="connsiteY29" fmla="*/ 4940773 h 4957903"/>
              <a:gd name="connsiteX30" fmla="*/ 19873 w 5228120"/>
              <a:gd name="connsiteY30" fmla="*/ 4191718 h 4957903"/>
              <a:gd name="connsiteX31" fmla="*/ 13009 w 5228120"/>
              <a:gd name="connsiteY31" fmla="*/ 4167267 h 4957903"/>
              <a:gd name="connsiteX32" fmla="*/ 19873 w 5228120"/>
              <a:gd name="connsiteY32" fmla="*/ 4142119 h 4957903"/>
              <a:gd name="connsiteX33" fmla="*/ 19873 w 5228120"/>
              <a:gd name="connsiteY33" fmla="*/ 3806985 h 4957903"/>
              <a:gd name="connsiteX34" fmla="*/ 19873 w 5228120"/>
              <a:gd name="connsiteY34" fmla="*/ 3762500 h 4957903"/>
              <a:gd name="connsiteX35" fmla="*/ 12558 w 5228120"/>
              <a:gd name="connsiteY35" fmla="*/ 3737654 h 4957903"/>
              <a:gd name="connsiteX36" fmla="*/ 4175 w 5228120"/>
              <a:gd name="connsiteY36" fmla="*/ 3712250 h 4957903"/>
              <a:gd name="connsiteX37" fmla="*/ 560 w 5228120"/>
              <a:gd name="connsiteY37" fmla="*/ 3687770 h 4957903"/>
              <a:gd name="connsiteX38" fmla="*/ 0 w 5228120"/>
              <a:gd name="connsiteY38" fmla="*/ 3668924 h 4957903"/>
              <a:gd name="connsiteX0" fmla="*/ 0 w 5228120"/>
              <a:gd name="connsiteY0" fmla="*/ 3668760 h 4957739"/>
              <a:gd name="connsiteX1" fmla="*/ 4948 w 5228120"/>
              <a:gd name="connsiteY1" fmla="*/ 3649017 h 4957739"/>
              <a:gd name="connsiteX2" fmla="*/ 2889 w 5228120"/>
              <a:gd name="connsiteY2" fmla="*/ 3635689 h 4957739"/>
              <a:gd name="connsiteX3" fmla="*/ 8191 w 5228120"/>
              <a:gd name="connsiteY3" fmla="*/ 3610867 h 4957739"/>
              <a:gd name="connsiteX4" fmla="*/ 13074 w 5228120"/>
              <a:gd name="connsiteY4" fmla="*/ 3574556 h 4957739"/>
              <a:gd name="connsiteX5" fmla="*/ 18280 w 5228120"/>
              <a:gd name="connsiteY5" fmla="*/ 3549561 h 4957739"/>
              <a:gd name="connsiteX6" fmla="*/ 19873 w 5228120"/>
              <a:gd name="connsiteY6" fmla="*/ 3544741 h 4957739"/>
              <a:gd name="connsiteX7" fmla="*/ 19873 w 5228120"/>
              <a:gd name="connsiteY7" fmla="*/ 3381182 h 4957739"/>
              <a:gd name="connsiteX8" fmla="*/ 18092 w 5228120"/>
              <a:gd name="connsiteY8" fmla="*/ 3369117 h 4957739"/>
              <a:gd name="connsiteX9" fmla="*/ 19873 w 5228120"/>
              <a:gd name="connsiteY9" fmla="*/ 3328412 h 4957739"/>
              <a:gd name="connsiteX10" fmla="*/ 17446 w 5228120"/>
              <a:gd name="connsiteY10" fmla="*/ 3322501 h 4957739"/>
              <a:gd name="connsiteX11" fmla="*/ 19873 w 5228120"/>
              <a:gd name="connsiteY11" fmla="*/ 3282705 h 4957739"/>
              <a:gd name="connsiteX12" fmla="*/ 17812 w 5228120"/>
              <a:gd name="connsiteY12" fmla="*/ 3239103 h 4957739"/>
              <a:gd name="connsiteX13" fmla="*/ 12273 w 5228120"/>
              <a:gd name="connsiteY13" fmla="*/ 3235847 h 4957739"/>
              <a:gd name="connsiteX14" fmla="*/ 11786 w 5228120"/>
              <a:gd name="connsiteY14" fmla="*/ 3226285 h 4957739"/>
              <a:gd name="connsiteX15" fmla="*/ 11892 w 5228120"/>
              <a:gd name="connsiteY15" fmla="*/ 3211231 h 4957739"/>
              <a:gd name="connsiteX16" fmla="*/ 17706 w 5228120"/>
              <a:gd name="connsiteY16" fmla="*/ 3177510 h 4957739"/>
              <a:gd name="connsiteX17" fmla="*/ 14268 w 5228120"/>
              <a:gd name="connsiteY17" fmla="*/ 18774 h 4957739"/>
              <a:gd name="connsiteX18" fmla="*/ 30700 w 5228120"/>
              <a:gd name="connsiteY18" fmla="*/ 2147 h 4957739"/>
              <a:gd name="connsiteX19" fmla="*/ 44276 w 5228120"/>
              <a:gd name="connsiteY19" fmla="*/ 0 h 4957739"/>
              <a:gd name="connsiteX20" fmla="*/ 5196316 w 5228120"/>
              <a:gd name="connsiteY20" fmla="*/ 483 h 4957739"/>
              <a:gd name="connsiteX21" fmla="*/ 5224586 w 5228120"/>
              <a:gd name="connsiteY21" fmla="*/ 28755 h 4957739"/>
              <a:gd name="connsiteX22" fmla="*/ 5224586 w 5228120"/>
              <a:gd name="connsiteY22" fmla="*/ 4929546 h 4957739"/>
              <a:gd name="connsiteX23" fmla="*/ 5196315 w 5228120"/>
              <a:gd name="connsiteY23" fmla="*/ 4957738 h 4957739"/>
              <a:gd name="connsiteX24" fmla="*/ 5157924 w 5228120"/>
              <a:gd name="connsiteY24" fmla="*/ 4957738 h 4957739"/>
              <a:gd name="connsiteX25" fmla="*/ 5157922 w 5228120"/>
              <a:gd name="connsiteY25" fmla="*/ 4957739 h 4957739"/>
              <a:gd name="connsiteX26" fmla="*/ 1369345 w 5228120"/>
              <a:gd name="connsiteY26" fmla="*/ 4957739 h 4957739"/>
              <a:gd name="connsiteX27" fmla="*/ 44266 w 5228120"/>
              <a:gd name="connsiteY27" fmla="*/ 4957092 h 4957739"/>
              <a:gd name="connsiteX28" fmla="*/ 19873 w 5228120"/>
              <a:gd name="connsiteY28" fmla="*/ 4940609 h 4957739"/>
              <a:gd name="connsiteX29" fmla="*/ 19873 w 5228120"/>
              <a:gd name="connsiteY29" fmla="*/ 4191554 h 4957739"/>
              <a:gd name="connsiteX30" fmla="*/ 13009 w 5228120"/>
              <a:gd name="connsiteY30" fmla="*/ 4167103 h 4957739"/>
              <a:gd name="connsiteX31" fmla="*/ 19873 w 5228120"/>
              <a:gd name="connsiteY31" fmla="*/ 4141955 h 4957739"/>
              <a:gd name="connsiteX32" fmla="*/ 19873 w 5228120"/>
              <a:gd name="connsiteY32" fmla="*/ 3806821 h 4957739"/>
              <a:gd name="connsiteX33" fmla="*/ 19873 w 5228120"/>
              <a:gd name="connsiteY33" fmla="*/ 3762336 h 4957739"/>
              <a:gd name="connsiteX34" fmla="*/ 12558 w 5228120"/>
              <a:gd name="connsiteY34" fmla="*/ 3737490 h 4957739"/>
              <a:gd name="connsiteX35" fmla="*/ 4175 w 5228120"/>
              <a:gd name="connsiteY35" fmla="*/ 3712086 h 4957739"/>
              <a:gd name="connsiteX36" fmla="*/ 560 w 5228120"/>
              <a:gd name="connsiteY36" fmla="*/ 3687606 h 4957739"/>
              <a:gd name="connsiteX37" fmla="*/ 0 w 5228120"/>
              <a:gd name="connsiteY37" fmla="*/ 3668760 h 4957739"/>
              <a:gd name="connsiteX0" fmla="*/ 0 w 5228120"/>
              <a:gd name="connsiteY0" fmla="*/ 3668760 h 4957739"/>
              <a:gd name="connsiteX1" fmla="*/ 4948 w 5228120"/>
              <a:gd name="connsiteY1" fmla="*/ 3649017 h 4957739"/>
              <a:gd name="connsiteX2" fmla="*/ 2889 w 5228120"/>
              <a:gd name="connsiteY2" fmla="*/ 3635689 h 4957739"/>
              <a:gd name="connsiteX3" fmla="*/ 8191 w 5228120"/>
              <a:gd name="connsiteY3" fmla="*/ 3610867 h 4957739"/>
              <a:gd name="connsiteX4" fmla="*/ 13074 w 5228120"/>
              <a:gd name="connsiteY4" fmla="*/ 3574556 h 4957739"/>
              <a:gd name="connsiteX5" fmla="*/ 18280 w 5228120"/>
              <a:gd name="connsiteY5" fmla="*/ 3549561 h 4957739"/>
              <a:gd name="connsiteX6" fmla="*/ 19873 w 5228120"/>
              <a:gd name="connsiteY6" fmla="*/ 3544741 h 4957739"/>
              <a:gd name="connsiteX7" fmla="*/ 19873 w 5228120"/>
              <a:gd name="connsiteY7" fmla="*/ 3381182 h 4957739"/>
              <a:gd name="connsiteX8" fmla="*/ 18092 w 5228120"/>
              <a:gd name="connsiteY8" fmla="*/ 3369117 h 4957739"/>
              <a:gd name="connsiteX9" fmla="*/ 19873 w 5228120"/>
              <a:gd name="connsiteY9" fmla="*/ 3328412 h 4957739"/>
              <a:gd name="connsiteX10" fmla="*/ 17446 w 5228120"/>
              <a:gd name="connsiteY10" fmla="*/ 3322501 h 4957739"/>
              <a:gd name="connsiteX11" fmla="*/ 19873 w 5228120"/>
              <a:gd name="connsiteY11" fmla="*/ 3282705 h 4957739"/>
              <a:gd name="connsiteX12" fmla="*/ 17812 w 5228120"/>
              <a:gd name="connsiteY12" fmla="*/ 3239103 h 4957739"/>
              <a:gd name="connsiteX13" fmla="*/ 12273 w 5228120"/>
              <a:gd name="connsiteY13" fmla="*/ 3235847 h 4957739"/>
              <a:gd name="connsiteX14" fmla="*/ 11786 w 5228120"/>
              <a:gd name="connsiteY14" fmla="*/ 3226285 h 4957739"/>
              <a:gd name="connsiteX15" fmla="*/ 11892 w 5228120"/>
              <a:gd name="connsiteY15" fmla="*/ 3211231 h 4957739"/>
              <a:gd name="connsiteX16" fmla="*/ 17706 w 5228120"/>
              <a:gd name="connsiteY16" fmla="*/ 3177510 h 4957739"/>
              <a:gd name="connsiteX17" fmla="*/ 14268 w 5228120"/>
              <a:gd name="connsiteY17" fmla="*/ 18774 h 4957739"/>
              <a:gd name="connsiteX18" fmla="*/ 30700 w 5228120"/>
              <a:gd name="connsiteY18" fmla="*/ 2147 h 4957739"/>
              <a:gd name="connsiteX19" fmla="*/ 44276 w 5228120"/>
              <a:gd name="connsiteY19" fmla="*/ 0 h 4957739"/>
              <a:gd name="connsiteX20" fmla="*/ 5196316 w 5228120"/>
              <a:gd name="connsiteY20" fmla="*/ 483 h 4957739"/>
              <a:gd name="connsiteX21" fmla="*/ 5224586 w 5228120"/>
              <a:gd name="connsiteY21" fmla="*/ 28755 h 4957739"/>
              <a:gd name="connsiteX22" fmla="*/ 5224586 w 5228120"/>
              <a:gd name="connsiteY22" fmla="*/ 4929546 h 4957739"/>
              <a:gd name="connsiteX23" fmla="*/ 5196315 w 5228120"/>
              <a:gd name="connsiteY23" fmla="*/ 4957738 h 4957739"/>
              <a:gd name="connsiteX24" fmla="*/ 5157924 w 5228120"/>
              <a:gd name="connsiteY24" fmla="*/ 4957738 h 4957739"/>
              <a:gd name="connsiteX25" fmla="*/ 5157922 w 5228120"/>
              <a:gd name="connsiteY25" fmla="*/ 4957739 h 4957739"/>
              <a:gd name="connsiteX26" fmla="*/ 44266 w 5228120"/>
              <a:gd name="connsiteY26" fmla="*/ 4957092 h 4957739"/>
              <a:gd name="connsiteX27" fmla="*/ 19873 w 5228120"/>
              <a:gd name="connsiteY27" fmla="*/ 4940609 h 4957739"/>
              <a:gd name="connsiteX28" fmla="*/ 19873 w 5228120"/>
              <a:gd name="connsiteY28" fmla="*/ 4191554 h 4957739"/>
              <a:gd name="connsiteX29" fmla="*/ 13009 w 5228120"/>
              <a:gd name="connsiteY29" fmla="*/ 4167103 h 4957739"/>
              <a:gd name="connsiteX30" fmla="*/ 19873 w 5228120"/>
              <a:gd name="connsiteY30" fmla="*/ 4141955 h 4957739"/>
              <a:gd name="connsiteX31" fmla="*/ 19873 w 5228120"/>
              <a:gd name="connsiteY31" fmla="*/ 3806821 h 4957739"/>
              <a:gd name="connsiteX32" fmla="*/ 19873 w 5228120"/>
              <a:gd name="connsiteY32" fmla="*/ 3762336 h 4957739"/>
              <a:gd name="connsiteX33" fmla="*/ 12558 w 5228120"/>
              <a:gd name="connsiteY33" fmla="*/ 3737490 h 4957739"/>
              <a:gd name="connsiteX34" fmla="*/ 4175 w 5228120"/>
              <a:gd name="connsiteY34" fmla="*/ 3712086 h 4957739"/>
              <a:gd name="connsiteX35" fmla="*/ 560 w 5228120"/>
              <a:gd name="connsiteY35" fmla="*/ 3687606 h 4957739"/>
              <a:gd name="connsiteX36" fmla="*/ 0 w 5228120"/>
              <a:gd name="connsiteY36" fmla="*/ 3668760 h 495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228120" h="4957739">
                <a:moveTo>
                  <a:pt x="0" y="3668760"/>
                </a:moveTo>
                <a:lnTo>
                  <a:pt x="4948" y="3649017"/>
                </a:lnTo>
                <a:cubicBezTo>
                  <a:pt x="5428" y="3643504"/>
                  <a:pt x="2348" y="3642047"/>
                  <a:pt x="2889" y="3635689"/>
                </a:cubicBezTo>
                <a:lnTo>
                  <a:pt x="8191" y="3610867"/>
                </a:lnTo>
                <a:lnTo>
                  <a:pt x="13074" y="3574556"/>
                </a:lnTo>
                <a:lnTo>
                  <a:pt x="18280" y="3549561"/>
                </a:lnTo>
                <a:lnTo>
                  <a:pt x="19873" y="3544741"/>
                </a:lnTo>
                <a:lnTo>
                  <a:pt x="19873" y="3381182"/>
                </a:lnTo>
                <a:lnTo>
                  <a:pt x="18092" y="3369117"/>
                </a:lnTo>
                <a:cubicBezTo>
                  <a:pt x="18686" y="3355549"/>
                  <a:pt x="19279" y="3341980"/>
                  <a:pt x="19873" y="3328412"/>
                </a:cubicBezTo>
                <a:lnTo>
                  <a:pt x="17446" y="3322501"/>
                </a:lnTo>
                <a:lnTo>
                  <a:pt x="19873" y="3282705"/>
                </a:lnTo>
                <a:cubicBezTo>
                  <a:pt x="19530" y="3269526"/>
                  <a:pt x="20072" y="3246690"/>
                  <a:pt x="17812" y="3239103"/>
                </a:cubicBezTo>
                <a:lnTo>
                  <a:pt x="12273" y="3235847"/>
                </a:lnTo>
                <a:cubicBezTo>
                  <a:pt x="12111" y="3232660"/>
                  <a:pt x="11948" y="3229472"/>
                  <a:pt x="11786" y="3226285"/>
                </a:cubicBezTo>
                <a:cubicBezTo>
                  <a:pt x="12210" y="3225585"/>
                  <a:pt x="11857" y="3211799"/>
                  <a:pt x="11892" y="3211231"/>
                </a:cubicBezTo>
                <a:lnTo>
                  <a:pt x="17706" y="3177510"/>
                </a:lnTo>
                <a:lnTo>
                  <a:pt x="14268" y="18774"/>
                </a:lnTo>
                <a:cubicBezTo>
                  <a:pt x="19746" y="9227"/>
                  <a:pt x="21251" y="7690"/>
                  <a:pt x="30700" y="2147"/>
                </a:cubicBezTo>
                <a:lnTo>
                  <a:pt x="44276" y="0"/>
                </a:lnTo>
                <a:lnTo>
                  <a:pt x="5196316" y="483"/>
                </a:lnTo>
                <a:cubicBezTo>
                  <a:pt x="5211913" y="528"/>
                  <a:pt x="5224547" y="13159"/>
                  <a:pt x="5224586" y="28755"/>
                </a:cubicBezTo>
                <a:cubicBezTo>
                  <a:pt x="5229299" y="850266"/>
                  <a:pt x="5229298" y="4108050"/>
                  <a:pt x="5224586" y="4929546"/>
                </a:cubicBezTo>
                <a:cubicBezTo>
                  <a:pt x="5224498" y="4945112"/>
                  <a:pt x="5211880" y="4957697"/>
                  <a:pt x="5196315" y="4957738"/>
                </a:cubicBezTo>
                <a:lnTo>
                  <a:pt x="5157924" y="4957738"/>
                </a:lnTo>
                <a:cubicBezTo>
                  <a:pt x="5157923" y="4957738"/>
                  <a:pt x="5157923" y="4957739"/>
                  <a:pt x="5157922" y="4957739"/>
                </a:cubicBezTo>
                <a:lnTo>
                  <a:pt x="44266" y="4957092"/>
                </a:lnTo>
                <a:cubicBezTo>
                  <a:pt x="30798" y="4957039"/>
                  <a:pt x="19909" y="4949683"/>
                  <a:pt x="19873" y="4940609"/>
                </a:cubicBezTo>
                <a:lnTo>
                  <a:pt x="19873" y="4191554"/>
                </a:lnTo>
                <a:lnTo>
                  <a:pt x="13009" y="4167103"/>
                </a:lnTo>
                <a:cubicBezTo>
                  <a:pt x="13312" y="4153381"/>
                  <a:pt x="17586" y="4150338"/>
                  <a:pt x="19873" y="4141955"/>
                </a:cubicBezTo>
                <a:lnTo>
                  <a:pt x="19873" y="3806821"/>
                </a:lnTo>
                <a:lnTo>
                  <a:pt x="19873" y="3762336"/>
                </a:lnTo>
                <a:lnTo>
                  <a:pt x="12558" y="3737490"/>
                </a:lnTo>
                <a:cubicBezTo>
                  <a:pt x="18407" y="3727494"/>
                  <a:pt x="6970" y="3720184"/>
                  <a:pt x="4175" y="3712086"/>
                </a:cubicBezTo>
                <a:lnTo>
                  <a:pt x="560" y="3687606"/>
                </a:lnTo>
                <a:cubicBezTo>
                  <a:pt x="373" y="3681324"/>
                  <a:pt x="187" y="3675042"/>
                  <a:pt x="0" y="366876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F2B5AB8-A75C-49F7-8DF4-3342BF3C8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320000" flipV="1">
            <a:off x="4874667" y="2977450"/>
            <a:ext cx="2820408" cy="3461130"/>
          </a:xfrm>
          <a:custGeom>
            <a:avLst/>
            <a:gdLst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832122 w 5228120"/>
              <a:gd name="connsiteY22" fmla="*/ 0 h 4957903"/>
              <a:gd name="connsiteX23" fmla="*/ 3871237 w 5228120"/>
              <a:gd name="connsiteY23" fmla="*/ 0 h 4957903"/>
              <a:gd name="connsiteX24" fmla="*/ 3872793 w 5228120"/>
              <a:gd name="connsiteY24" fmla="*/ 647 h 4957903"/>
              <a:gd name="connsiteX25" fmla="*/ 5196316 w 5228120"/>
              <a:gd name="connsiteY25" fmla="*/ 647 h 4957903"/>
              <a:gd name="connsiteX26" fmla="*/ 5224586 w 5228120"/>
              <a:gd name="connsiteY26" fmla="*/ 28919 h 4957903"/>
              <a:gd name="connsiteX27" fmla="*/ 5224586 w 5228120"/>
              <a:gd name="connsiteY27" fmla="*/ 4929710 h 4957903"/>
              <a:gd name="connsiteX28" fmla="*/ 5196315 w 5228120"/>
              <a:gd name="connsiteY28" fmla="*/ 4957902 h 4957903"/>
              <a:gd name="connsiteX29" fmla="*/ 5157924 w 5228120"/>
              <a:gd name="connsiteY29" fmla="*/ 4957902 h 4957903"/>
              <a:gd name="connsiteX30" fmla="*/ 5157922 w 5228120"/>
              <a:gd name="connsiteY30" fmla="*/ 4957903 h 4957903"/>
              <a:gd name="connsiteX31" fmla="*/ 1369345 w 5228120"/>
              <a:gd name="connsiteY31" fmla="*/ 4957903 h 4957903"/>
              <a:gd name="connsiteX32" fmla="*/ 1367050 w 5228120"/>
              <a:gd name="connsiteY32" fmla="*/ 4957256 h 4957903"/>
              <a:gd name="connsiteX33" fmla="*/ 44266 w 5228120"/>
              <a:gd name="connsiteY33" fmla="*/ 4957256 h 4957903"/>
              <a:gd name="connsiteX34" fmla="*/ 19873 w 5228120"/>
              <a:gd name="connsiteY34" fmla="*/ 4940773 h 4957903"/>
              <a:gd name="connsiteX35" fmla="*/ 19873 w 5228120"/>
              <a:gd name="connsiteY35" fmla="*/ 4191718 h 4957903"/>
              <a:gd name="connsiteX36" fmla="*/ 13009 w 5228120"/>
              <a:gd name="connsiteY36" fmla="*/ 4167267 h 4957903"/>
              <a:gd name="connsiteX37" fmla="*/ 19873 w 5228120"/>
              <a:gd name="connsiteY37" fmla="*/ 4142119 h 4957903"/>
              <a:gd name="connsiteX38" fmla="*/ 19873 w 5228120"/>
              <a:gd name="connsiteY38" fmla="*/ 3806985 h 4957903"/>
              <a:gd name="connsiteX39" fmla="*/ 19873 w 5228120"/>
              <a:gd name="connsiteY39" fmla="*/ 3762500 h 4957903"/>
              <a:gd name="connsiteX40" fmla="*/ 12558 w 5228120"/>
              <a:gd name="connsiteY40" fmla="*/ 3737654 h 4957903"/>
              <a:gd name="connsiteX41" fmla="*/ 4175 w 5228120"/>
              <a:gd name="connsiteY41" fmla="*/ 3712250 h 4957903"/>
              <a:gd name="connsiteX42" fmla="*/ 560 w 5228120"/>
              <a:gd name="connsiteY42" fmla="*/ 3687770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832122 w 5228120"/>
              <a:gd name="connsiteY22" fmla="*/ 0 h 4957903"/>
              <a:gd name="connsiteX23" fmla="*/ 3871237 w 5228120"/>
              <a:gd name="connsiteY23" fmla="*/ 0 h 4957903"/>
              <a:gd name="connsiteX24" fmla="*/ 3872793 w 5228120"/>
              <a:gd name="connsiteY24" fmla="*/ 647 h 4957903"/>
              <a:gd name="connsiteX25" fmla="*/ 5196316 w 5228120"/>
              <a:gd name="connsiteY25" fmla="*/ 647 h 4957903"/>
              <a:gd name="connsiteX26" fmla="*/ 5224586 w 5228120"/>
              <a:gd name="connsiteY26" fmla="*/ 28919 h 4957903"/>
              <a:gd name="connsiteX27" fmla="*/ 5224586 w 5228120"/>
              <a:gd name="connsiteY27" fmla="*/ 4929710 h 4957903"/>
              <a:gd name="connsiteX28" fmla="*/ 5196315 w 5228120"/>
              <a:gd name="connsiteY28" fmla="*/ 4957902 h 4957903"/>
              <a:gd name="connsiteX29" fmla="*/ 5157924 w 5228120"/>
              <a:gd name="connsiteY29" fmla="*/ 4957902 h 4957903"/>
              <a:gd name="connsiteX30" fmla="*/ 5157922 w 5228120"/>
              <a:gd name="connsiteY30" fmla="*/ 4957903 h 4957903"/>
              <a:gd name="connsiteX31" fmla="*/ 1369345 w 5228120"/>
              <a:gd name="connsiteY31" fmla="*/ 4957903 h 4957903"/>
              <a:gd name="connsiteX32" fmla="*/ 44266 w 5228120"/>
              <a:gd name="connsiteY32" fmla="*/ 4957256 h 4957903"/>
              <a:gd name="connsiteX33" fmla="*/ 19873 w 5228120"/>
              <a:gd name="connsiteY33" fmla="*/ 4940773 h 4957903"/>
              <a:gd name="connsiteX34" fmla="*/ 19873 w 5228120"/>
              <a:gd name="connsiteY34" fmla="*/ 4191718 h 4957903"/>
              <a:gd name="connsiteX35" fmla="*/ 13009 w 5228120"/>
              <a:gd name="connsiteY35" fmla="*/ 4167267 h 4957903"/>
              <a:gd name="connsiteX36" fmla="*/ 19873 w 5228120"/>
              <a:gd name="connsiteY36" fmla="*/ 4142119 h 4957903"/>
              <a:gd name="connsiteX37" fmla="*/ 19873 w 5228120"/>
              <a:gd name="connsiteY37" fmla="*/ 3806985 h 4957903"/>
              <a:gd name="connsiteX38" fmla="*/ 19873 w 5228120"/>
              <a:gd name="connsiteY38" fmla="*/ 3762500 h 4957903"/>
              <a:gd name="connsiteX39" fmla="*/ 12558 w 5228120"/>
              <a:gd name="connsiteY39" fmla="*/ 3737654 h 4957903"/>
              <a:gd name="connsiteX40" fmla="*/ 4175 w 5228120"/>
              <a:gd name="connsiteY40" fmla="*/ 3712250 h 4957903"/>
              <a:gd name="connsiteX41" fmla="*/ 560 w 5228120"/>
              <a:gd name="connsiteY41" fmla="*/ 3687770 h 4957903"/>
              <a:gd name="connsiteX42" fmla="*/ 0 w 5228120"/>
              <a:gd name="connsiteY42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3871237 w 5228120"/>
              <a:gd name="connsiteY22" fmla="*/ 0 h 4957903"/>
              <a:gd name="connsiteX23" fmla="*/ 3872793 w 5228120"/>
              <a:gd name="connsiteY23" fmla="*/ 647 h 4957903"/>
              <a:gd name="connsiteX24" fmla="*/ 5196316 w 5228120"/>
              <a:gd name="connsiteY24" fmla="*/ 647 h 4957903"/>
              <a:gd name="connsiteX25" fmla="*/ 5224586 w 5228120"/>
              <a:gd name="connsiteY25" fmla="*/ 28919 h 4957903"/>
              <a:gd name="connsiteX26" fmla="*/ 5224586 w 5228120"/>
              <a:gd name="connsiteY26" fmla="*/ 4929710 h 4957903"/>
              <a:gd name="connsiteX27" fmla="*/ 5196315 w 5228120"/>
              <a:gd name="connsiteY27" fmla="*/ 4957902 h 4957903"/>
              <a:gd name="connsiteX28" fmla="*/ 5157924 w 5228120"/>
              <a:gd name="connsiteY28" fmla="*/ 4957902 h 4957903"/>
              <a:gd name="connsiteX29" fmla="*/ 5157922 w 5228120"/>
              <a:gd name="connsiteY29" fmla="*/ 4957903 h 4957903"/>
              <a:gd name="connsiteX30" fmla="*/ 1369345 w 5228120"/>
              <a:gd name="connsiteY30" fmla="*/ 4957903 h 4957903"/>
              <a:gd name="connsiteX31" fmla="*/ 44266 w 5228120"/>
              <a:gd name="connsiteY31" fmla="*/ 4957256 h 4957903"/>
              <a:gd name="connsiteX32" fmla="*/ 19873 w 5228120"/>
              <a:gd name="connsiteY32" fmla="*/ 4940773 h 4957903"/>
              <a:gd name="connsiteX33" fmla="*/ 19873 w 5228120"/>
              <a:gd name="connsiteY33" fmla="*/ 4191718 h 4957903"/>
              <a:gd name="connsiteX34" fmla="*/ 13009 w 5228120"/>
              <a:gd name="connsiteY34" fmla="*/ 4167267 h 4957903"/>
              <a:gd name="connsiteX35" fmla="*/ 19873 w 5228120"/>
              <a:gd name="connsiteY35" fmla="*/ 4142119 h 4957903"/>
              <a:gd name="connsiteX36" fmla="*/ 19873 w 5228120"/>
              <a:gd name="connsiteY36" fmla="*/ 3806985 h 4957903"/>
              <a:gd name="connsiteX37" fmla="*/ 19873 w 5228120"/>
              <a:gd name="connsiteY37" fmla="*/ 3762500 h 4957903"/>
              <a:gd name="connsiteX38" fmla="*/ 12558 w 5228120"/>
              <a:gd name="connsiteY38" fmla="*/ 3737654 h 4957903"/>
              <a:gd name="connsiteX39" fmla="*/ 4175 w 5228120"/>
              <a:gd name="connsiteY39" fmla="*/ 3712250 h 4957903"/>
              <a:gd name="connsiteX40" fmla="*/ 560 w 5228120"/>
              <a:gd name="connsiteY40" fmla="*/ 3687770 h 4957903"/>
              <a:gd name="connsiteX41" fmla="*/ 0 w 5228120"/>
              <a:gd name="connsiteY41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3871237 w 5228120"/>
              <a:gd name="connsiteY21" fmla="*/ 0 h 4957903"/>
              <a:gd name="connsiteX22" fmla="*/ 3872793 w 5228120"/>
              <a:gd name="connsiteY22" fmla="*/ 647 h 4957903"/>
              <a:gd name="connsiteX23" fmla="*/ 5196316 w 5228120"/>
              <a:gd name="connsiteY23" fmla="*/ 647 h 4957903"/>
              <a:gd name="connsiteX24" fmla="*/ 5224586 w 5228120"/>
              <a:gd name="connsiteY24" fmla="*/ 28919 h 4957903"/>
              <a:gd name="connsiteX25" fmla="*/ 5224586 w 5228120"/>
              <a:gd name="connsiteY25" fmla="*/ 4929710 h 4957903"/>
              <a:gd name="connsiteX26" fmla="*/ 5196315 w 5228120"/>
              <a:gd name="connsiteY26" fmla="*/ 4957902 h 4957903"/>
              <a:gd name="connsiteX27" fmla="*/ 5157924 w 5228120"/>
              <a:gd name="connsiteY27" fmla="*/ 4957902 h 4957903"/>
              <a:gd name="connsiteX28" fmla="*/ 5157922 w 5228120"/>
              <a:gd name="connsiteY28" fmla="*/ 4957903 h 4957903"/>
              <a:gd name="connsiteX29" fmla="*/ 1369345 w 5228120"/>
              <a:gd name="connsiteY29" fmla="*/ 4957903 h 4957903"/>
              <a:gd name="connsiteX30" fmla="*/ 44266 w 5228120"/>
              <a:gd name="connsiteY30" fmla="*/ 4957256 h 4957903"/>
              <a:gd name="connsiteX31" fmla="*/ 19873 w 5228120"/>
              <a:gd name="connsiteY31" fmla="*/ 4940773 h 4957903"/>
              <a:gd name="connsiteX32" fmla="*/ 19873 w 5228120"/>
              <a:gd name="connsiteY32" fmla="*/ 4191718 h 4957903"/>
              <a:gd name="connsiteX33" fmla="*/ 13009 w 5228120"/>
              <a:gd name="connsiteY33" fmla="*/ 4167267 h 4957903"/>
              <a:gd name="connsiteX34" fmla="*/ 19873 w 5228120"/>
              <a:gd name="connsiteY34" fmla="*/ 4142119 h 4957903"/>
              <a:gd name="connsiteX35" fmla="*/ 19873 w 5228120"/>
              <a:gd name="connsiteY35" fmla="*/ 3806985 h 4957903"/>
              <a:gd name="connsiteX36" fmla="*/ 19873 w 5228120"/>
              <a:gd name="connsiteY36" fmla="*/ 3762500 h 4957903"/>
              <a:gd name="connsiteX37" fmla="*/ 12558 w 5228120"/>
              <a:gd name="connsiteY37" fmla="*/ 3737654 h 4957903"/>
              <a:gd name="connsiteX38" fmla="*/ 4175 w 5228120"/>
              <a:gd name="connsiteY38" fmla="*/ 3712250 h 4957903"/>
              <a:gd name="connsiteX39" fmla="*/ 560 w 5228120"/>
              <a:gd name="connsiteY39" fmla="*/ 3687770 h 4957903"/>
              <a:gd name="connsiteX40" fmla="*/ 0 w 5228120"/>
              <a:gd name="connsiteY40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3871237 w 5228120"/>
              <a:gd name="connsiteY20" fmla="*/ 0 h 4957903"/>
              <a:gd name="connsiteX21" fmla="*/ 3872793 w 5228120"/>
              <a:gd name="connsiteY21" fmla="*/ 647 h 4957903"/>
              <a:gd name="connsiteX22" fmla="*/ 5196316 w 5228120"/>
              <a:gd name="connsiteY22" fmla="*/ 647 h 4957903"/>
              <a:gd name="connsiteX23" fmla="*/ 5224586 w 5228120"/>
              <a:gd name="connsiteY23" fmla="*/ 28919 h 4957903"/>
              <a:gd name="connsiteX24" fmla="*/ 5224586 w 5228120"/>
              <a:gd name="connsiteY24" fmla="*/ 4929710 h 4957903"/>
              <a:gd name="connsiteX25" fmla="*/ 5196315 w 5228120"/>
              <a:gd name="connsiteY25" fmla="*/ 4957902 h 4957903"/>
              <a:gd name="connsiteX26" fmla="*/ 5157924 w 5228120"/>
              <a:gd name="connsiteY26" fmla="*/ 4957902 h 4957903"/>
              <a:gd name="connsiteX27" fmla="*/ 5157922 w 5228120"/>
              <a:gd name="connsiteY27" fmla="*/ 4957903 h 4957903"/>
              <a:gd name="connsiteX28" fmla="*/ 1369345 w 5228120"/>
              <a:gd name="connsiteY28" fmla="*/ 4957903 h 4957903"/>
              <a:gd name="connsiteX29" fmla="*/ 44266 w 5228120"/>
              <a:gd name="connsiteY29" fmla="*/ 4957256 h 4957903"/>
              <a:gd name="connsiteX30" fmla="*/ 19873 w 5228120"/>
              <a:gd name="connsiteY30" fmla="*/ 4940773 h 4957903"/>
              <a:gd name="connsiteX31" fmla="*/ 19873 w 5228120"/>
              <a:gd name="connsiteY31" fmla="*/ 4191718 h 4957903"/>
              <a:gd name="connsiteX32" fmla="*/ 13009 w 5228120"/>
              <a:gd name="connsiteY32" fmla="*/ 4167267 h 4957903"/>
              <a:gd name="connsiteX33" fmla="*/ 19873 w 5228120"/>
              <a:gd name="connsiteY33" fmla="*/ 4142119 h 4957903"/>
              <a:gd name="connsiteX34" fmla="*/ 19873 w 5228120"/>
              <a:gd name="connsiteY34" fmla="*/ 3806985 h 4957903"/>
              <a:gd name="connsiteX35" fmla="*/ 19873 w 5228120"/>
              <a:gd name="connsiteY35" fmla="*/ 3762500 h 4957903"/>
              <a:gd name="connsiteX36" fmla="*/ 12558 w 5228120"/>
              <a:gd name="connsiteY36" fmla="*/ 3737654 h 4957903"/>
              <a:gd name="connsiteX37" fmla="*/ 4175 w 5228120"/>
              <a:gd name="connsiteY37" fmla="*/ 3712250 h 4957903"/>
              <a:gd name="connsiteX38" fmla="*/ 560 w 5228120"/>
              <a:gd name="connsiteY38" fmla="*/ 3687770 h 4957903"/>
              <a:gd name="connsiteX39" fmla="*/ 0 w 5228120"/>
              <a:gd name="connsiteY39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3871237 w 5228120"/>
              <a:gd name="connsiteY20" fmla="*/ 0 h 4957903"/>
              <a:gd name="connsiteX21" fmla="*/ 5196316 w 5228120"/>
              <a:gd name="connsiteY21" fmla="*/ 647 h 4957903"/>
              <a:gd name="connsiteX22" fmla="*/ 5224586 w 5228120"/>
              <a:gd name="connsiteY22" fmla="*/ 28919 h 4957903"/>
              <a:gd name="connsiteX23" fmla="*/ 5224586 w 5228120"/>
              <a:gd name="connsiteY23" fmla="*/ 4929710 h 4957903"/>
              <a:gd name="connsiteX24" fmla="*/ 5196315 w 5228120"/>
              <a:gd name="connsiteY24" fmla="*/ 4957902 h 4957903"/>
              <a:gd name="connsiteX25" fmla="*/ 5157924 w 5228120"/>
              <a:gd name="connsiteY25" fmla="*/ 4957902 h 4957903"/>
              <a:gd name="connsiteX26" fmla="*/ 5157922 w 5228120"/>
              <a:gd name="connsiteY26" fmla="*/ 4957903 h 4957903"/>
              <a:gd name="connsiteX27" fmla="*/ 1369345 w 5228120"/>
              <a:gd name="connsiteY27" fmla="*/ 4957903 h 4957903"/>
              <a:gd name="connsiteX28" fmla="*/ 44266 w 5228120"/>
              <a:gd name="connsiteY28" fmla="*/ 4957256 h 4957903"/>
              <a:gd name="connsiteX29" fmla="*/ 19873 w 5228120"/>
              <a:gd name="connsiteY29" fmla="*/ 4940773 h 4957903"/>
              <a:gd name="connsiteX30" fmla="*/ 19873 w 5228120"/>
              <a:gd name="connsiteY30" fmla="*/ 4191718 h 4957903"/>
              <a:gd name="connsiteX31" fmla="*/ 13009 w 5228120"/>
              <a:gd name="connsiteY31" fmla="*/ 4167267 h 4957903"/>
              <a:gd name="connsiteX32" fmla="*/ 19873 w 5228120"/>
              <a:gd name="connsiteY32" fmla="*/ 4142119 h 4957903"/>
              <a:gd name="connsiteX33" fmla="*/ 19873 w 5228120"/>
              <a:gd name="connsiteY33" fmla="*/ 3806985 h 4957903"/>
              <a:gd name="connsiteX34" fmla="*/ 19873 w 5228120"/>
              <a:gd name="connsiteY34" fmla="*/ 3762500 h 4957903"/>
              <a:gd name="connsiteX35" fmla="*/ 12558 w 5228120"/>
              <a:gd name="connsiteY35" fmla="*/ 3737654 h 4957903"/>
              <a:gd name="connsiteX36" fmla="*/ 4175 w 5228120"/>
              <a:gd name="connsiteY36" fmla="*/ 3712250 h 4957903"/>
              <a:gd name="connsiteX37" fmla="*/ 560 w 5228120"/>
              <a:gd name="connsiteY37" fmla="*/ 3687770 h 4957903"/>
              <a:gd name="connsiteX38" fmla="*/ 0 w 5228120"/>
              <a:gd name="connsiteY38" fmla="*/ 3668924 h 4957903"/>
              <a:gd name="connsiteX0" fmla="*/ 0 w 5228120"/>
              <a:gd name="connsiteY0" fmla="*/ 3668760 h 4957739"/>
              <a:gd name="connsiteX1" fmla="*/ 4948 w 5228120"/>
              <a:gd name="connsiteY1" fmla="*/ 3649017 h 4957739"/>
              <a:gd name="connsiteX2" fmla="*/ 2889 w 5228120"/>
              <a:gd name="connsiteY2" fmla="*/ 3635689 h 4957739"/>
              <a:gd name="connsiteX3" fmla="*/ 8191 w 5228120"/>
              <a:gd name="connsiteY3" fmla="*/ 3610867 h 4957739"/>
              <a:gd name="connsiteX4" fmla="*/ 13074 w 5228120"/>
              <a:gd name="connsiteY4" fmla="*/ 3574556 h 4957739"/>
              <a:gd name="connsiteX5" fmla="*/ 18280 w 5228120"/>
              <a:gd name="connsiteY5" fmla="*/ 3549561 h 4957739"/>
              <a:gd name="connsiteX6" fmla="*/ 19873 w 5228120"/>
              <a:gd name="connsiteY6" fmla="*/ 3544741 h 4957739"/>
              <a:gd name="connsiteX7" fmla="*/ 19873 w 5228120"/>
              <a:gd name="connsiteY7" fmla="*/ 3381182 h 4957739"/>
              <a:gd name="connsiteX8" fmla="*/ 18092 w 5228120"/>
              <a:gd name="connsiteY8" fmla="*/ 3369117 h 4957739"/>
              <a:gd name="connsiteX9" fmla="*/ 19873 w 5228120"/>
              <a:gd name="connsiteY9" fmla="*/ 3328412 h 4957739"/>
              <a:gd name="connsiteX10" fmla="*/ 17446 w 5228120"/>
              <a:gd name="connsiteY10" fmla="*/ 3322501 h 4957739"/>
              <a:gd name="connsiteX11" fmla="*/ 19873 w 5228120"/>
              <a:gd name="connsiteY11" fmla="*/ 3282705 h 4957739"/>
              <a:gd name="connsiteX12" fmla="*/ 17812 w 5228120"/>
              <a:gd name="connsiteY12" fmla="*/ 3239103 h 4957739"/>
              <a:gd name="connsiteX13" fmla="*/ 12273 w 5228120"/>
              <a:gd name="connsiteY13" fmla="*/ 3235847 h 4957739"/>
              <a:gd name="connsiteX14" fmla="*/ 11786 w 5228120"/>
              <a:gd name="connsiteY14" fmla="*/ 3226285 h 4957739"/>
              <a:gd name="connsiteX15" fmla="*/ 11892 w 5228120"/>
              <a:gd name="connsiteY15" fmla="*/ 3211231 h 4957739"/>
              <a:gd name="connsiteX16" fmla="*/ 17706 w 5228120"/>
              <a:gd name="connsiteY16" fmla="*/ 3177510 h 4957739"/>
              <a:gd name="connsiteX17" fmla="*/ 14268 w 5228120"/>
              <a:gd name="connsiteY17" fmla="*/ 18774 h 4957739"/>
              <a:gd name="connsiteX18" fmla="*/ 30700 w 5228120"/>
              <a:gd name="connsiteY18" fmla="*/ 2147 h 4957739"/>
              <a:gd name="connsiteX19" fmla="*/ 44276 w 5228120"/>
              <a:gd name="connsiteY19" fmla="*/ 0 h 4957739"/>
              <a:gd name="connsiteX20" fmla="*/ 5196316 w 5228120"/>
              <a:gd name="connsiteY20" fmla="*/ 483 h 4957739"/>
              <a:gd name="connsiteX21" fmla="*/ 5224586 w 5228120"/>
              <a:gd name="connsiteY21" fmla="*/ 28755 h 4957739"/>
              <a:gd name="connsiteX22" fmla="*/ 5224586 w 5228120"/>
              <a:gd name="connsiteY22" fmla="*/ 4929546 h 4957739"/>
              <a:gd name="connsiteX23" fmla="*/ 5196315 w 5228120"/>
              <a:gd name="connsiteY23" fmla="*/ 4957738 h 4957739"/>
              <a:gd name="connsiteX24" fmla="*/ 5157924 w 5228120"/>
              <a:gd name="connsiteY24" fmla="*/ 4957738 h 4957739"/>
              <a:gd name="connsiteX25" fmla="*/ 5157922 w 5228120"/>
              <a:gd name="connsiteY25" fmla="*/ 4957739 h 4957739"/>
              <a:gd name="connsiteX26" fmla="*/ 1369345 w 5228120"/>
              <a:gd name="connsiteY26" fmla="*/ 4957739 h 4957739"/>
              <a:gd name="connsiteX27" fmla="*/ 44266 w 5228120"/>
              <a:gd name="connsiteY27" fmla="*/ 4957092 h 4957739"/>
              <a:gd name="connsiteX28" fmla="*/ 19873 w 5228120"/>
              <a:gd name="connsiteY28" fmla="*/ 4940609 h 4957739"/>
              <a:gd name="connsiteX29" fmla="*/ 19873 w 5228120"/>
              <a:gd name="connsiteY29" fmla="*/ 4191554 h 4957739"/>
              <a:gd name="connsiteX30" fmla="*/ 13009 w 5228120"/>
              <a:gd name="connsiteY30" fmla="*/ 4167103 h 4957739"/>
              <a:gd name="connsiteX31" fmla="*/ 19873 w 5228120"/>
              <a:gd name="connsiteY31" fmla="*/ 4141955 h 4957739"/>
              <a:gd name="connsiteX32" fmla="*/ 19873 w 5228120"/>
              <a:gd name="connsiteY32" fmla="*/ 3806821 h 4957739"/>
              <a:gd name="connsiteX33" fmla="*/ 19873 w 5228120"/>
              <a:gd name="connsiteY33" fmla="*/ 3762336 h 4957739"/>
              <a:gd name="connsiteX34" fmla="*/ 12558 w 5228120"/>
              <a:gd name="connsiteY34" fmla="*/ 3737490 h 4957739"/>
              <a:gd name="connsiteX35" fmla="*/ 4175 w 5228120"/>
              <a:gd name="connsiteY35" fmla="*/ 3712086 h 4957739"/>
              <a:gd name="connsiteX36" fmla="*/ 560 w 5228120"/>
              <a:gd name="connsiteY36" fmla="*/ 3687606 h 4957739"/>
              <a:gd name="connsiteX37" fmla="*/ 0 w 5228120"/>
              <a:gd name="connsiteY37" fmla="*/ 3668760 h 4957739"/>
              <a:gd name="connsiteX0" fmla="*/ 0 w 5228120"/>
              <a:gd name="connsiteY0" fmla="*/ 3668760 h 4957739"/>
              <a:gd name="connsiteX1" fmla="*/ 4948 w 5228120"/>
              <a:gd name="connsiteY1" fmla="*/ 3649017 h 4957739"/>
              <a:gd name="connsiteX2" fmla="*/ 2889 w 5228120"/>
              <a:gd name="connsiteY2" fmla="*/ 3635689 h 4957739"/>
              <a:gd name="connsiteX3" fmla="*/ 8191 w 5228120"/>
              <a:gd name="connsiteY3" fmla="*/ 3610867 h 4957739"/>
              <a:gd name="connsiteX4" fmla="*/ 13074 w 5228120"/>
              <a:gd name="connsiteY4" fmla="*/ 3574556 h 4957739"/>
              <a:gd name="connsiteX5" fmla="*/ 18280 w 5228120"/>
              <a:gd name="connsiteY5" fmla="*/ 3549561 h 4957739"/>
              <a:gd name="connsiteX6" fmla="*/ 19873 w 5228120"/>
              <a:gd name="connsiteY6" fmla="*/ 3544741 h 4957739"/>
              <a:gd name="connsiteX7" fmla="*/ 19873 w 5228120"/>
              <a:gd name="connsiteY7" fmla="*/ 3381182 h 4957739"/>
              <a:gd name="connsiteX8" fmla="*/ 18092 w 5228120"/>
              <a:gd name="connsiteY8" fmla="*/ 3369117 h 4957739"/>
              <a:gd name="connsiteX9" fmla="*/ 19873 w 5228120"/>
              <a:gd name="connsiteY9" fmla="*/ 3328412 h 4957739"/>
              <a:gd name="connsiteX10" fmla="*/ 17446 w 5228120"/>
              <a:gd name="connsiteY10" fmla="*/ 3322501 h 4957739"/>
              <a:gd name="connsiteX11" fmla="*/ 19873 w 5228120"/>
              <a:gd name="connsiteY11" fmla="*/ 3282705 h 4957739"/>
              <a:gd name="connsiteX12" fmla="*/ 17812 w 5228120"/>
              <a:gd name="connsiteY12" fmla="*/ 3239103 h 4957739"/>
              <a:gd name="connsiteX13" fmla="*/ 12273 w 5228120"/>
              <a:gd name="connsiteY13" fmla="*/ 3235847 h 4957739"/>
              <a:gd name="connsiteX14" fmla="*/ 11786 w 5228120"/>
              <a:gd name="connsiteY14" fmla="*/ 3226285 h 4957739"/>
              <a:gd name="connsiteX15" fmla="*/ 11892 w 5228120"/>
              <a:gd name="connsiteY15" fmla="*/ 3211231 h 4957739"/>
              <a:gd name="connsiteX16" fmla="*/ 17706 w 5228120"/>
              <a:gd name="connsiteY16" fmla="*/ 3177510 h 4957739"/>
              <a:gd name="connsiteX17" fmla="*/ 14268 w 5228120"/>
              <a:gd name="connsiteY17" fmla="*/ 18774 h 4957739"/>
              <a:gd name="connsiteX18" fmla="*/ 30700 w 5228120"/>
              <a:gd name="connsiteY18" fmla="*/ 2147 h 4957739"/>
              <a:gd name="connsiteX19" fmla="*/ 44276 w 5228120"/>
              <a:gd name="connsiteY19" fmla="*/ 0 h 4957739"/>
              <a:gd name="connsiteX20" fmla="*/ 5196316 w 5228120"/>
              <a:gd name="connsiteY20" fmla="*/ 483 h 4957739"/>
              <a:gd name="connsiteX21" fmla="*/ 5224586 w 5228120"/>
              <a:gd name="connsiteY21" fmla="*/ 28755 h 4957739"/>
              <a:gd name="connsiteX22" fmla="*/ 5224586 w 5228120"/>
              <a:gd name="connsiteY22" fmla="*/ 4929546 h 4957739"/>
              <a:gd name="connsiteX23" fmla="*/ 5196315 w 5228120"/>
              <a:gd name="connsiteY23" fmla="*/ 4957738 h 4957739"/>
              <a:gd name="connsiteX24" fmla="*/ 5157924 w 5228120"/>
              <a:gd name="connsiteY24" fmla="*/ 4957738 h 4957739"/>
              <a:gd name="connsiteX25" fmla="*/ 5157922 w 5228120"/>
              <a:gd name="connsiteY25" fmla="*/ 4957739 h 4957739"/>
              <a:gd name="connsiteX26" fmla="*/ 44266 w 5228120"/>
              <a:gd name="connsiteY26" fmla="*/ 4957092 h 4957739"/>
              <a:gd name="connsiteX27" fmla="*/ 19873 w 5228120"/>
              <a:gd name="connsiteY27" fmla="*/ 4940609 h 4957739"/>
              <a:gd name="connsiteX28" fmla="*/ 19873 w 5228120"/>
              <a:gd name="connsiteY28" fmla="*/ 4191554 h 4957739"/>
              <a:gd name="connsiteX29" fmla="*/ 13009 w 5228120"/>
              <a:gd name="connsiteY29" fmla="*/ 4167103 h 4957739"/>
              <a:gd name="connsiteX30" fmla="*/ 19873 w 5228120"/>
              <a:gd name="connsiteY30" fmla="*/ 4141955 h 4957739"/>
              <a:gd name="connsiteX31" fmla="*/ 19873 w 5228120"/>
              <a:gd name="connsiteY31" fmla="*/ 3806821 h 4957739"/>
              <a:gd name="connsiteX32" fmla="*/ 19873 w 5228120"/>
              <a:gd name="connsiteY32" fmla="*/ 3762336 h 4957739"/>
              <a:gd name="connsiteX33" fmla="*/ 12558 w 5228120"/>
              <a:gd name="connsiteY33" fmla="*/ 3737490 h 4957739"/>
              <a:gd name="connsiteX34" fmla="*/ 4175 w 5228120"/>
              <a:gd name="connsiteY34" fmla="*/ 3712086 h 4957739"/>
              <a:gd name="connsiteX35" fmla="*/ 560 w 5228120"/>
              <a:gd name="connsiteY35" fmla="*/ 3687606 h 4957739"/>
              <a:gd name="connsiteX36" fmla="*/ 0 w 5228120"/>
              <a:gd name="connsiteY36" fmla="*/ 3668760 h 495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228120" h="4957739">
                <a:moveTo>
                  <a:pt x="0" y="3668760"/>
                </a:moveTo>
                <a:lnTo>
                  <a:pt x="4948" y="3649017"/>
                </a:lnTo>
                <a:cubicBezTo>
                  <a:pt x="5428" y="3643504"/>
                  <a:pt x="2348" y="3642047"/>
                  <a:pt x="2889" y="3635689"/>
                </a:cubicBezTo>
                <a:lnTo>
                  <a:pt x="8191" y="3610867"/>
                </a:lnTo>
                <a:lnTo>
                  <a:pt x="13074" y="3574556"/>
                </a:lnTo>
                <a:lnTo>
                  <a:pt x="18280" y="3549561"/>
                </a:lnTo>
                <a:lnTo>
                  <a:pt x="19873" y="3544741"/>
                </a:lnTo>
                <a:lnTo>
                  <a:pt x="19873" y="3381182"/>
                </a:lnTo>
                <a:lnTo>
                  <a:pt x="18092" y="3369117"/>
                </a:lnTo>
                <a:cubicBezTo>
                  <a:pt x="18686" y="3355549"/>
                  <a:pt x="19279" y="3341980"/>
                  <a:pt x="19873" y="3328412"/>
                </a:cubicBezTo>
                <a:lnTo>
                  <a:pt x="17446" y="3322501"/>
                </a:lnTo>
                <a:lnTo>
                  <a:pt x="19873" y="3282705"/>
                </a:lnTo>
                <a:cubicBezTo>
                  <a:pt x="19530" y="3269526"/>
                  <a:pt x="20072" y="3246690"/>
                  <a:pt x="17812" y="3239103"/>
                </a:cubicBezTo>
                <a:lnTo>
                  <a:pt x="12273" y="3235847"/>
                </a:lnTo>
                <a:cubicBezTo>
                  <a:pt x="12111" y="3232660"/>
                  <a:pt x="11948" y="3229472"/>
                  <a:pt x="11786" y="3226285"/>
                </a:cubicBezTo>
                <a:cubicBezTo>
                  <a:pt x="12210" y="3225585"/>
                  <a:pt x="11857" y="3211799"/>
                  <a:pt x="11892" y="3211231"/>
                </a:cubicBezTo>
                <a:lnTo>
                  <a:pt x="17706" y="3177510"/>
                </a:lnTo>
                <a:lnTo>
                  <a:pt x="14268" y="18774"/>
                </a:lnTo>
                <a:cubicBezTo>
                  <a:pt x="19746" y="9227"/>
                  <a:pt x="21251" y="7690"/>
                  <a:pt x="30700" y="2147"/>
                </a:cubicBezTo>
                <a:lnTo>
                  <a:pt x="44276" y="0"/>
                </a:lnTo>
                <a:lnTo>
                  <a:pt x="5196316" y="483"/>
                </a:lnTo>
                <a:cubicBezTo>
                  <a:pt x="5211913" y="528"/>
                  <a:pt x="5224547" y="13159"/>
                  <a:pt x="5224586" y="28755"/>
                </a:cubicBezTo>
                <a:cubicBezTo>
                  <a:pt x="5229299" y="850266"/>
                  <a:pt x="5229298" y="4108050"/>
                  <a:pt x="5224586" y="4929546"/>
                </a:cubicBezTo>
                <a:cubicBezTo>
                  <a:pt x="5224498" y="4945112"/>
                  <a:pt x="5211880" y="4957697"/>
                  <a:pt x="5196315" y="4957738"/>
                </a:cubicBezTo>
                <a:lnTo>
                  <a:pt x="5157924" y="4957738"/>
                </a:lnTo>
                <a:cubicBezTo>
                  <a:pt x="5157923" y="4957738"/>
                  <a:pt x="5157923" y="4957739"/>
                  <a:pt x="5157922" y="4957739"/>
                </a:cubicBezTo>
                <a:lnTo>
                  <a:pt x="44266" y="4957092"/>
                </a:lnTo>
                <a:cubicBezTo>
                  <a:pt x="30798" y="4957039"/>
                  <a:pt x="19909" y="4949683"/>
                  <a:pt x="19873" y="4940609"/>
                </a:cubicBezTo>
                <a:lnTo>
                  <a:pt x="19873" y="4191554"/>
                </a:lnTo>
                <a:lnTo>
                  <a:pt x="13009" y="4167103"/>
                </a:lnTo>
                <a:cubicBezTo>
                  <a:pt x="13312" y="4153381"/>
                  <a:pt x="17586" y="4150338"/>
                  <a:pt x="19873" y="4141955"/>
                </a:cubicBezTo>
                <a:lnTo>
                  <a:pt x="19873" y="3806821"/>
                </a:lnTo>
                <a:lnTo>
                  <a:pt x="19873" y="3762336"/>
                </a:lnTo>
                <a:lnTo>
                  <a:pt x="12558" y="3737490"/>
                </a:lnTo>
                <a:cubicBezTo>
                  <a:pt x="18407" y="3727494"/>
                  <a:pt x="6970" y="3720184"/>
                  <a:pt x="4175" y="3712086"/>
                </a:cubicBezTo>
                <a:lnTo>
                  <a:pt x="560" y="3687606"/>
                </a:lnTo>
                <a:cubicBezTo>
                  <a:pt x="373" y="3681324"/>
                  <a:pt x="187" y="3675042"/>
                  <a:pt x="0" y="366876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093C7E-BB83-4EAB-97AE-F057CFE2C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>
            <a:off x="8012801" y="2987699"/>
            <a:ext cx="3660795" cy="30274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FE515C2-D28C-429E-812D-6E22EBAEF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340000">
            <a:off x="8446819" y="2764837"/>
            <a:ext cx="2820409" cy="3458017"/>
          </a:xfrm>
          <a:custGeom>
            <a:avLst/>
            <a:gdLst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832122 w 5228120"/>
              <a:gd name="connsiteY22" fmla="*/ 0 h 4957903"/>
              <a:gd name="connsiteX23" fmla="*/ 3871237 w 5228120"/>
              <a:gd name="connsiteY23" fmla="*/ 0 h 4957903"/>
              <a:gd name="connsiteX24" fmla="*/ 3872793 w 5228120"/>
              <a:gd name="connsiteY24" fmla="*/ 647 h 4957903"/>
              <a:gd name="connsiteX25" fmla="*/ 5196316 w 5228120"/>
              <a:gd name="connsiteY25" fmla="*/ 647 h 4957903"/>
              <a:gd name="connsiteX26" fmla="*/ 5224586 w 5228120"/>
              <a:gd name="connsiteY26" fmla="*/ 28919 h 4957903"/>
              <a:gd name="connsiteX27" fmla="*/ 5224586 w 5228120"/>
              <a:gd name="connsiteY27" fmla="*/ 4929710 h 4957903"/>
              <a:gd name="connsiteX28" fmla="*/ 5196315 w 5228120"/>
              <a:gd name="connsiteY28" fmla="*/ 4957902 h 4957903"/>
              <a:gd name="connsiteX29" fmla="*/ 5157924 w 5228120"/>
              <a:gd name="connsiteY29" fmla="*/ 4957902 h 4957903"/>
              <a:gd name="connsiteX30" fmla="*/ 5157922 w 5228120"/>
              <a:gd name="connsiteY30" fmla="*/ 4957903 h 4957903"/>
              <a:gd name="connsiteX31" fmla="*/ 1369345 w 5228120"/>
              <a:gd name="connsiteY31" fmla="*/ 4957903 h 4957903"/>
              <a:gd name="connsiteX32" fmla="*/ 1367050 w 5228120"/>
              <a:gd name="connsiteY32" fmla="*/ 4957256 h 4957903"/>
              <a:gd name="connsiteX33" fmla="*/ 44266 w 5228120"/>
              <a:gd name="connsiteY33" fmla="*/ 4957256 h 4957903"/>
              <a:gd name="connsiteX34" fmla="*/ 19873 w 5228120"/>
              <a:gd name="connsiteY34" fmla="*/ 4940773 h 4957903"/>
              <a:gd name="connsiteX35" fmla="*/ 19873 w 5228120"/>
              <a:gd name="connsiteY35" fmla="*/ 4191718 h 4957903"/>
              <a:gd name="connsiteX36" fmla="*/ 13009 w 5228120"/>
              <a:gd name="connsiteY36" fmla="*/ 4167267 h 4957903"/>
              <a:gd name="connsiteX37" fmla="*/ 19873 w 5228120"/>
              <a:gd name="connsiteY37" fmla="*/ 4142119 h 4957903"/>
              <a:gd name="connsiteX38" fmla="*/ 19873 w 5228120"/>
              <a:gd name="connsiteY38" fmla="*/ 3806985 h 4957903"/>
              <a:gd name="connsiteX39" fmla="*/ 19873 w 5228120"/>
              <a:gd name="connsiteY39" fmla="*/ 3762500 h 4957903"/>
              <a:gd name="connsiteX40" fmla="*/ 12558 w 5228120"/>
              <a:gd name="connsiteY40" fmla="*/ 3737654 h 4957903"/>
              <a:gd name="connsiteX41" fmla="*/ 4175 w 5228120"/>
              <a:gd name="connsiteY41" fmla="*/ 3712250 h 4957903"/>
              <a:gd name="connsiteX42" fmla="*/ 560 w 5228120"/>
              <a:gd name="connsiteY42" fmla="*/ 3687770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832122 w 5228120"/>
              <a:gd name="connsiteY22" fmla="*/ 0 h 4957903"/>
              <a:gd name="connsiteX23" fmla="*/ 3871237 w 5228120"/>
              <a:gd name="connsiteY23" fmla="*/ 0 h 4957903"/>
              <a:gd name="connsiteX24" fmla="*/ 3872793 w 5228120"/>
              <a:gd name="connsiteY24" fmla="*/ 647 h 4957903"/>
              <a:gd name="connsiteX25" fmla="*/ 5196316 w 5228120"/>
              <a:gd name="connsiteY25" fmla="*/ 647 h 4957903"/>
              <a:gd name="connsiteX26" fmla="*/ 5224586 w 5228120"/>
              <a:gd name="connsiteY26" fmla="*/ 28919 h 4957903"/>
              <a:gd name="connsiteX27" fmla="*/ 5224586 w 5228120"/>
              <a:gd name="connsiteY27" fmla="*/ 4929710 h 4957903"/>
              <a:gd name="connsiteX28" fmla="*/ 5196315 w 5228120"/>
              <a:gd name="connsiteY28" fmla="*/ 4957902 h 4957903"/>
              <a:gd name="connsiteX29" fmla="*/ 5157924 w 5228120"/>
              <a:gd name="connsiteY29" fmla="*/ 4957902 h 4957903"/>
              <a:gd name="connsiteX30" fmla="*/ 5157922 w 5228120"/>
              <a:gd name="connsiteY30" fmla="*/ 4957903 h 4957903"/>
              <a:gd name="connsiteX31" fmla="*/ 1369345 w 5228120"/>
              <a:gd name="connsiteY31" fmla="*/ 4957903 h 4957903"/>
              <a:gd name="connsiteX32" fmla="*/ 44266 w 5228120"/>
              <a:gd name="connsiteY32" fmla="*/ 4957256 h 4957903"/>
              <a:gd name="connsiteX33" fmla="*/ 19873 w 5228120"/>
              <a:gd name="connsiteY33" fmla="*/ 4940773 h 4957903"/>
              <a:gd name="connsiteX34" fmla="*/ 19873 w 5228120"/>
              <a:gd name="connsiteY34" fmla="*/ 4191718 h 4957903"/>
              <a:gd name="connsiteX35" fmla="*/ 13009 w 5228120"/>
              <a:gd name="connsiteY35" fmla="*/ 4167267 h 4957903"/>
              <a:gd name="connsiteX36" fmla="*/ 19873 w 5228120"/>
              <a:gd name="connsiteY36" fmla="*/ 4142119 h 4957903"/>
              <a:gd name="connsiteX37" fmla="*/ 19873 w 5228120"/>
              <a:gd name="connsiteY37" fmla="*/ 3806985 h 4957903"/>
              <a:gd name="connsiteX38" fmla="*/ 19873 w 5228120"/>
              <a:gd name="connsiteY38" fmla="*/ 3762500 h 4957903"/>
              <a:gd name="connsiteX39" fmla="*/ 12558 w 5228120"/>
              <a:gd name="connsiteY39" fmla="*/ 3737654 h 4957903"/>
              <a:gd name="connsiteX40" fmla="*/ 4175 w 5228120"/>
              <a:gd name="connsiteY40" fmla="*/ 3712250 h 4957903"/>
              <a:gd name="connsiteX41" fmla="*/ 560 w 5228120"/>
              <a:gd name="connsiteY41" fmla="*/ 3687770 h 4957903"/>
              <a:gd name="connsiteX42" fmla="*/ 0 w 5228120"/>
              <a:gd name="connsiteY42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3871237 w 5228120"/>
              <a:gd name="connsiteY22" fmla="*/ 0 h 4957903"/>
              <a:gd name="connsiteX23" fmla="*/ 3872793 w 5228120"/>
              <a:gd name="connsiteY23" fmla="*/ 647 h 4957903"/>
              <a:gd name="connsiteX24" fmla="*/ 5196316 w 5228120"/>
              <a:gd name="connsiteY24" fmla="*/ 647 h 4957903"/>
              <a:gd name="connsiteX25" fmla="*/ 5224586 w 5228120"/>
              <a:gd name="connsiteY25" fmla="*/ 28919 h 4957903"/>
              <a:gd name="connsiteX26" fmla="*/ 5224586 w 5228120"/>
              <a:gd name="connsiteY26" fmla="*/ 4929710 h 4957903"/>
              <a:gd name="connsiteX27" fmla="*/ 5196315 w 5228120"/>
              <a:gd name="connsiteY27" fmla="*/ 4957902 h 4957903"/>
              <a:gd name="connsiteX28" fmla="*/ 5157924 w 5228120"/>
              <a:gd name="connsiteY28" fmla="*/ 4957902 h 4957903"/>
              <a:gd name="connsiteX29" fmla="*/ 5157922 w 5228120"/>
              <a:gd name="connsiteY29" fmla="*/ 4957903 h 4957903"/>
              <a:gd name="connsiteX30" fmla="*/ 1369345 w 5228120"/>
              <a:gd name="connsiteY30" fmla="*/ 4957903 h 4957903"/>
              <a:gd name="connsiteX31" fmla="*/ 44266 w 5228120"/>
              <a:gd name="connsiteY31" fmla="*/ 4957256 h 4957903"/>
              <a:gd name="connsiteX32" fmla="*/ 19873 w 5228120"/>
              <a:gd name="connsiteY32" fmla="*/ 4940773 h 4957903"/>
              <a:gd name="connsiteX33" fmla="*/ 19873 w 5228120"/>
              <a:gd name="connsiteY33" fmla="*/ 4191718 h 4957903"/>
              <a:gd name="connsiteX34" fmla="*/ 13009 w 5228120"/>
              <a:gd name="connsiteY34" fmla="*/ 4167267 h 4957903"/>
              <a:gd name="connsiteX35" fmla="*/ 19873 w 5228120"/>
              <a:gd name="connsiteY35" fmla="*/ 4142119 h 4957903"/>
              <a:gd name="connsiteX36" fmla="*/ 19873 w 5228120"/>
              <a:gd name="connsiteY36" fmla="*/ 3806985 h 4957903"/>
              <a:gd name="connsiteX37" fmla="*/ 19873 w 5228120"/>
              <a:gd name="connsiteY37" fmla="*/ 3762500 h 4957903"/>
              <a:gd name="connsiteX38" fmla="*/ 12558 w 5228120"/>
              <a:gd name="connsiteY38" fmla="*/ 3737654 h 4957903"/>
              <a:gd name="connsiteX39" fmla="*/ 4175 w 5228120"/>
              <a:gd name="connsiteY39" fmla="*/ 3712250 h 4957903"/>
              <a:gd name="connsiteX40" fmla="*/ 560 w 5228120"/>
              <a:gd name="connsiteY40" fmla="*/ 3687770 h 4957903"/>
              <a:gd name="connsiteX41" fmla="*/ 0 w 5228120"/>
              <a:gd name="connsiteY41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3871237 w 5228120"/>
              <a:gd name="connsiteY21" fmla="*/ 0 h 4957903"/>
              <a:gd name="connsiteX22" fmla="*/ 3872793 w 5228120"/>
              <a:gd name="connsiteY22" fmla="*/ 647 h 4957903"/>
              <a:gd name="connsiteX23" fmla="*/ 5196316 w 5228120"/>
              <a:gd name="connsiteY23" fmla="*/ 647 h 4957903"/>
              <a:gd name="connsiteX24" fmla="*/ 5224586 w 5228120"/>
              <a:gd name="connsiteY24" fmla="*/ 28919 h 4957903"/>
              <a:gd name="connsiteX25" fmla="*/ 5224586 w 5228120"/>
              <a:gd name="connsiteY25" fmla="*/ 4929710 h 4957903"/>
              <a:gd name="connsiteX26" fmla="*/ 5196315 w 5228120"/>
              <a:gd name="connsiteY26" fmla="*/ 4957902 h 4957903"/>
              <a:gd name="connsiteX27" fmla="*/ 5157924 w 5228120"/>
              <a:gd name="connsiteY27" fmla="*/ 4957902 h 4957903"/>
              <a:gd name="connsiteX28" fmla="*/ 5157922 w 5228120"/>
              <a:gd name="connsiteY28" fmla="*/ 4957903 h 4957903"/>
              <a:gd name="connsiteX29" fmla="*/ 1369345 w 5228120"/>
              <a:gd name="connsiteY29" fmla="*/ 4957903 h 4957903"/>
              <a:gd name="connsiteX30" fmla="*/ 44266 w 5228120"/>
              <a:gd name="connsiteY30" fmla="*/ 4957256 h 4957903"/>
              <a:gd name="connsiteX31" fmla="*/ 19873 w 5228120"/>
              <a:gd name="connsiteY31" fmla="*/ 4940773 h 4957903"/>
              <a:gd name="connsiteX32" fmla="*/ 19873 w 5228120"/>
              <a:gd name="connsiteY32" fmla="*/ 4191718 h 4957903"/>
              <a:gd name="connsiteX33" fmla="*/ 13009 w 5228120"/>
              <a:gd name="connsiteY33" fmla="*/ 4167267 h 4957903"/>
              <a:gd name="connsiteX34" fmla="*/ 19873 w 5228120"/>
              <a:gd name="connsiteY34" fmla="*/ 4142119 h 4957903"/>
              <a:gd name="connsiteX35" fmla="*/ 19873 w 5228120"/>
              <a:gd name="connsiteY35" fmla="*/ 3806985 h 4957903"/>
              <a:gd name="connsiteX36" fmla="*/ 19873 w 5228120"/>
              <a:gd name="connsiteY36" fmla="*/ 3762500 h 4957903"/>
              <a:gd name="connsiteX37" fmla="*/ 12558 w 5228120"/>
              <a:gd name="connsiteY37" fmla="*/ 3737654 h 4957903"/>
              <a:gd name="connsiteX38" fmla="*/ 4175 w 5228120"/>
              <a:gd name="connsiteY38" fmla="*/ 3712250 h 4957903"/>
              <a:gd name="connsiteX39" fmla="*/ 560 w 5228120"/>
              <a:gd name="connsiteY39" fmla="*/ 3687770 h 4957903"/>
              <a:gd name="connsiteX40" fmla="*/ 0 w 5228120"/>
              <a:gd name="connsiteY40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3871237 w 5228120"/>
              <a:gd name="connsiteY20" fmla="*/ 0 h 4957903"/>
              <a:gd name="connsiteX21" fmla="*/ 3872793 w 5228120"/>
              <a:gd name="connsiteY21" fmla="*/ 647 h 4957903"/>
              <a:gd name="connsiteX22" fmla="*/ 5196316 w 5228120"/>
              <a:gd name="connsiteY22" fmla="*/ 647 h 4957903"/>
              <a:gd name="connsiteX23" fmla="*/ 5224586 w 5228120"/>
              <a:gd name="connsiteY23" fmla="*/ 28919 h 4957903"/>
              <a:gd name="connsiteX24" fmla="*/ 5224586 w 5228120"/>
              <a:gd name="connsiteY24" fmla="*/ 4929710 h 4957903"/>
              <a:gd name="connsiteX25" fmla="*/ 5196315 w 5228120"/>
              <a:gd name="connsiteY25" fmla="*/ 4957902 h 4957903"/>
              <a:gd name="connsiteX26" fmla="*/ 5157924 w 5228120"/>
              <a:gd name="connsiteY26" fmla="*/ 4957902 h 4957903"/>
              <a:gd name="connsiteX27" fmla="*/ 5157922 w 5228120"/>
              <a:gd name="connsiteY27" fmla="*/ 4957903 h 4957903"/>
              <a:gd name="connsiteX28" fmla="*/ 1369345 w 5228120"/>
              <a:gd name="connsiteY28" fmla="*/ 4957903 h 4957903"/>
              <a:gd name="connsiteX29" fmla="*/ 44266 w 5228120"/>
              <a:gd name="connsiteY29" fmla="*/ 4957256 h 4957903"/>
              <a:gd name="connsiteX30" fmla="*/ 19873 w 5228120"/>
              <a:gd name="connsiteY30" fmla="*/ 4940773 h 4957903"/>
              <a:gd name="connsiteX31" fmla="*/ 19873 w 5228120"/>
              <a:gd name="connsiteY31" fmla="*/ 4191718 h 4957903"/>
              <a:gd name="connsiteX32" fmla="*/ 13009 w 5228120"/>
              <a:gd name="connsiteY32" fmla="*/ 4167267 h 4957903"/>
              <a:gd name="connsiteX33" fmla="*/ 19873 w 5228120"/>
              <a:gd name="connsiteY33" fmla="*/ 4142119 h 4957903"/>
              <a:gd name="connsiteX34" fmla="*/ 19873 w 5228120"/>
              <a:gd name="connsiteY34" fmla="*/ 3806985 h 4957903"/>
              <a:gd name="connsiteX35" fmla="*/ 19873 w 5228120"/>
              <a:gd name="connsiteY35" fmla="*/ 3762500 h 4957903"/>
              <a:gd name="connsiteX36" fmla="*/ 12558 w 5228120"/>
              <a:gd name="connsiteY36" fmla="*/ 3737654 h 4957903"/>
              <a:gd name="connsiteX37" fmla="*/ 4175 w 5228120"/>
              <a:gd name="connsiteY37" fmla="*/ 3712250 h 4957903"/>
              <a:gd name="connsiteX38" fmla="*/ 560 w 5228120"/>
              <a:gd name="connsiteY38" fmla="*/ 3687770 h 4957903"/>
              <a:gd name="connsiteX39" fmla="*/ 0 w 5228120"/>
              <a:gd name="connsiteY39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3871237 w 5228120"/>
              <a:gd name="connsiteY20" fmla="*/ 0 h 4957903"/>
              <a:gd name="connsiteX21" fmla="*/ 5196316 w 5228120"/>
              <a:gd name="connsiteY21" fmla="*/ 647 h 4957903"/>
              <a:gd name="connsiteX22" fmla="*/ 5224586 w 5228120"/>
              <a:gd name="connsiteY22" fmla="*/ 28919 h 4957903"/>
              <a:gd name="connsiteX23" fmla="*/ 5224586 w 5228120"/>
              <a:gd name="connsiteY23" fmla="*/ 4929710 h 4957903"/>
              <a:gd name="connsiteX24" fmla="*/ 5196315 w 5228120"/>
              <a:gd name="connsiteY24" fmla="*/ 4957902 h 4957903"/>
              <a:gd name="connsiteX25" fmla="*/ 5157924 w 5228120"/>
              <a:gd name="connsiteY25" fmla="*/ 4957902 h 4957903"/>
              <a:gd name="connsiteX26" fmla="*/ 5157922 w 5228120"/>
              <a:gd name="connsiteY26" fmla="*/ 4957903 h 4957903"/>
              <a:gd name="connsiteX27" fmla="*/ 1369345 w 5228120"/>
              <a:gd name="connsiteY27" fmla="*/ 4957903 h 4957903"/>
              <a:gd name="connsiteX28" fmla="*/ 44266 w 5228120"/>
              <a:gd name="connsiteY28" fmla="*/ 4957256 h 4957903"/>
              <a:gd name="connsiteX29" fmla="*/ 19873 w 5228120"/>
              <a:gd name="connsiteY29" fmla="*/ 4940773 h 4957903"/>
              <a:gd name="connsiteX30" fmla="*/ 19873 w 5228120"/>
              <a:gd name="connsiteY30" fmla="*/ 4191718 h 4957903"/>
              <a:gd name="connsiteX31" fmla="*/ 13009 w 5228120"/>
              <a:gd name="connsiteY31" fmla="*/ 4167267 h 4957903"/>
              <a:gd name="connsiteX32" fmla="*/ 19873 w 5228120"/>
              <a:gd name="connsiteY32" fmla="*/ 4142119 h 4957903"/>
              <a:gd name="connsiteX33" fmla="*/ 19873 w 5228120"/>
              <a:gd name="connsiteY33" fmla="*/ 3806985 h 4957903"/>
              <a:gd name="connsiteX34" fmla="*/ 19873 w 5228120"/>
              <a:gd name="connsiteY34" fmla="*/ 3762500 h 4957903"/>
              <a:gd name="connsiteX35" fmla="*/ 12558 w 5228120"/>
              <a:gd name="connsiteY35" fmla="*/ 3737654 h 4957903"/>
              <a:gd name="connsiteX36" fmla="*/ 4175 w 5228120"/>
              <a:gd name="connsiteY36" fmla="*/ 3712250 h 4957903"/>
              <a:gd name="connsiteX37" fmla="*/ 560 w 5228120"/>
              <a:gd name="connsiteY37" fmla="*/ 3687770 h 4957903"/>
              <a:gd name="connsiteX38" fmla="*/ 0 w 5228120"/>
              <a:gd name="connsiteY38" fmla="*/ 3668924 h 4957903"/>
              <a:gd name="connsiteX0" fmla="*/ 0 w 5228120"/>
              <a:gd name="connsiteY0" fmla="*/ 3668760 h 4957739"/>
              <a:gd name="connsiteX1" fmla="*/ 4948 w 5228120"/>
              <a:gd name="connsiteY1" fmla="*/ 3649017 h 4957739"/>
              <a:gd name="connsiteX2" fmla="*/ 2889 w 5228120"/>
              <a:gd name="connsiteY2" fmla="*/ 3635689 h 4957739"/>
              <a:gd name="connsiteX3" fmla="*/ 8191 w 5228120"/>
              <a:gd name="connsiteY3" fmla="*/ 3610867 h 4957739"/>
              <a:gd name="connsiteX4" fmla="*/ 13074 w 5228120"/>
              <a:gd name="connsiteY4" fmla="*/ 3574556 h 4957739"/>
              <a:gd name="connsiteX5" fmla="*/ 18280 w 5228120"/>
              <a:gd name="connsiteY5" fmla="*/ 3549561 h 4957739"/>
              <a:gd name="connsiteX6" fmla="*/ 19873 w 5228120"/>
              <a:gd name="connsiteY6" fmla="*/ 3544741 h 4957739"/>
              <a:gd name="connsiteX7" fmla="*/ 19873 w 5228120"/>
              <a:gd name="connsiteY7" fmla="*/ 3381182 h 4957739"/>
              <a:gd name="connsiteX8" fmla="*/ 18092 w 5228120"/>
              <a:gd name="connsiteY8" fmla="*/ 3369117 h 4957739"/>
              <a:gd name="connsiteX9" fmla="*/ 19873 w 5228120"/>
              <a:gd name="connsiteY9" fmla="*/ 3328412 h 4957739"/>
              <a:gd name="connsiteX10" fmla="*/ 17446 w 5228120"/>
              <a:gd name="connsiteY10" fmla="*/ 3322501 h 4957739"/>
              <a:gd name="connsiteX11" fmla="*/ 19873 w 5228120"/>
              <a:gd name="connsiteY11" fmla="*/ 3282705 h 4957739"/>
              <a:gd name="connsiteX12" fmla="*/ 17812 w 5228120"/>
              <a:gd name="connsiteY12" fmla="*/ 3239103 h 4957739"/>
              <a:gd name="connsiteX13" fmla="*/ 12273 w 5228120"/>
              <a:gd name="connsiteY13" fmla="*/ 3235847 h 4957739"/>
              <a:gd name="connsiteX14" fmla="*/ 11786 w 5228120"/>
              <a:gd name="connsiteY14" fmla="*/ 3226285 h 4957739"/>
              <a:gd name="connsiteX15" fmla="*/ 11892 w 5228120"/>
              <a:gd name="connsiteY15" fmla="*/ 3211231 h 4957739"/>
              <a:gd name="connsiteX16" fmla="*/ 17706 w 5228120"/>
              <a:gd name="connsiteY16" fmla="*/ 3177510 h 4957739"/>
              <a:gd name="connsiteX17" fmla="*/ 14268 w 5228120"/>
              <a:gd name="connsiteY17" fmla="*/ 18774 h 4957739"/>
              <a:gd name="connsiteX18" fmla="*/ 30700 w 5228120"/>
              <a:gd name="connsiteY18" fmla="*/ 2147 h 4957739"/>
              <a:gd name="connsiteX19" fmla="*/ 44276 w 5228120"/>
              <a:gd name="connsiteY19" fmla="*/ 0 h 4957739"/>
              <a:gd name="connsiteX20" fmla="*/ 5196316 w 5228120"/>
              <a:gd name="connsiteY20" fmla="*/ 483 h 4957739"/>
              <a:gd name="connsiteX21" fmla="*/ 5224586 w 5228120"/>
              <a:gd name="connsiteY21" fmla="*/ 28755 h 4957739"/>
              <a:gd name="connsiteX22" fmla="*/ 5224586 w 5228120"/>
              <a:gd name="connsiteY22" fmla="*/ 4929546 h 4957739"/>
              <a:gd name="connsiteX23" fmla="*/ 5196315 w 5228120"/>
              <a:gd name="connsiteY23" fmla="*/ 4957738 h 4957739"/>
              <a:gd name="connsiteX24" fmla="*/ 5157924 w 5228120"/>
              <a:gd name="connsiteY24" fmla="*/ 4957738 h 4957739"/>
              <a:gd name="connsiteX25" fmla="*/ 5157922 w 5228120"/>
              <a:gd name="connsiteY25" fmla="*/ 4957739 h 4957739"/>
              <a:gd name="connsiteX26" fmla="*/ 1369345 w 5228120"/>
              <a:gd name="connsiteY26" fmla="*/ 4957739 h 4957739"/>
              <a:gd name="connsiteX27" fmla="*/ 44266 w 5228120"/>
              <a:gd name="connsiteY27" fmla="*/ 4957092 h 4957739"/>
              <a:gd name="connsiteX28" fmla="*/ 19873 w 5228120"/>
              <a:gd name="connsiteY28" fmla="*/ 4940609 h 4957739"/>
              <a:gd name="connsiteX29" fmla="*/ 19873 w 5228120"/>
              <a:gd name="connsiteY29" fmla="*/ 4191554 h 4957739"/>
              <a:gd name="connsiteX30" fmla="*/ 13009 w 5228120"/>
              <a:gd name="connsiteY30" fmla="*/ 4167103 h 4957739"/>
              <a:gd name="connsiteX31" fmla="*/ 19873 w 5228120"/>
              <a:gd name="connsiteY31" fmla="*/ 4141955 h 4957739"/>
              <a:gd name="connsiteX32" fmla="*/ 19873 w 5228120"/>
              <a:gd name="connsiteY32" fmla="*/ 3806821 h 4957739"/>
              <a:gd name="connsiteX33" fmla="*/ 19873 w 5228120"/>
              <a:gd name="connsiteY33" fmla="*/ 3762336 h 4957739"/>
              <a:gd name="connsiteX34" fmla="*/ 12558 w 5228120"/>
              <a:gd name="connsiteY34" fmla="*/ 3737490 h 4957739"/>
              <a:gd name="connsiteX35" fmla="*/ 4175 w 5228120"/>
              <a:gd name="connsiteY35" fmla="*/ 3712086 h 4957739"/>
              <a:gd name="connsiteX36" fmla="*/ 560 w 5228120"/>
              <a:gd name="connsiteY36" fmla="*/ 3687606 h 4957739"/>
              <a:gd name="connsiteX37" fmla="*/ 0 w 5228120"/>
              <a:gd name="connsiteY37" fmla="*/ 3668760 h 4957739"/>
              <a:gd name="connsiteX0" fmla="*/ 0 w 5228120"/>
              <a:gd name="connsiteY0" fmla="*/ 3668760 h 4957739"/>
              <a:gd name="connsiteX1" fmla="*/ 4948 w 5228120"/>
              <a:gd name="connsiteY1" fmla="*/ 3649017 h 4957739"/>
              <a:gd name="connsiteX2" fmla="*/ 2889 w 5228120"/>
              <a:gd name="connsiteY2" fmla="*/ 3635689 h 4957739"/>
              <a:gd name="connsiteX3" fmla="*/ 8191 w 5228120"/>
              <a:gd name="connsiteY3" fmla="*/ 3610867 h 4957739"/>
              <a:gd name="connsiteX4" fmla="*/ 13074 w 5228120"/>
              <a:gd name="connsiteY4" fmla="*/ 3574556 h 4957739"/>
              <a:gd name="connsiteX5" fmla="*/ 18280 w 5228120"/>
              <a:gd name="connsiteY5" fmla="*/ 3549561 h 4957739"/>
              <a:gd name="connsiteX6" fmla="*/ 19873 w 5228120"/>
              <a:gd name="connsiteY6" fmla="*/ 3544741 h 4957739"/>
              <a:gd name="connsiteX7" fmla="*/ 19873 w 5228120"/>
              <a:gd name="connsiteY7" fmla="*/ 3381182 h 4957739"/>
              <a:gd name="connsiteX8" fmla="*/ 18092 w 5228120"/>
              <a:gd name="connsiteY8" fmla="*/ 3369117 h 4957739"/>
              <a:gd name="connsiteX9" fmla="*/ 19873 w 5228120"/>
              <a:gd name="connsiteY9" fmla="*/ 3328412 h 4957739"/>
              <a:gd name="connsiteX10" fmla="*/ 17446 w 5228120"/>
              <a:gd name="connsiteY10" fmla="*/ 3322501 h 4957739"/>
              <a:gd name="connsiteX11" fmla="*/ 19873 w 5228120"/>
              <a:gd name="connsiteY11" fmla="*/ 3282705 h 4957739"/>
              <a:gd name="connsiteX12" fmla="*/ 17812 w 5228120"/>
              <a:gd name="connsiteY12" fmla="*/ 3239103 h 4957739"/>
              <a:gd name="connsiteX13" fmla="*/ 12273 w 5228120"/>
              <a:gd name="connsiteY13" fmla="*/ 3235847 h 4957739"/>
              <a:gd name="connsiteX14" fmla="*/ 11786 w 5228120"/>
              <a:gd name="connsiteY14" fmla="*/ 3226285 h 4957739"/>
              <a:gd name="connsiteX15" fmla="*/ 11892 w 5228120"/>
              <a:gd name="connsiteY15" fmla="*/ 3211231 h 4957739"/>
              <a:gd name="connsiteX16" fmla="*/ 17706 w 5228120"/>
              <a:gd name="connsiteY16" fmla="*/ 3177510 h 4957739"/>
              <a:gd name="connsiteX17" fmla="*/ 14268 w 5228120"/>
              <a:gd name="connsiteY17" fmla="*/ 18774 h 4957739"/>
              <a:gd name="connsiteX18" fmla="*/ 30700 w 5228120"/>
              <a:gd name="connsiteY18" fmla="*/ 2147 h 4957739"/>
              <a:gd name="connsiteX19" fmla="*/ 44276 w 5228120"/>
              <a:gd name="connsiteY19" fmla="*/ 0 h 4957739"/>
              <a:gd name="connsiteX20" fmla="*/ 5196316 w 5228120"/>
              <a:gd name="connsiteY20" fmla="*/ 483 h 4957739"/>
              <a:gd name="connsiteX21" fmla="*/ 5224586 w 5228120"/>
              <a:gd name="connsiteY21" fmla="*/ 28755 h 4957739"/>
              <a:gd name="connsiteX22" fmla="*/ 5224586 w 5228120"/>
              <a:gd name="connsiteY22" fmla="*/ 4929546 h 4957739"/>
              <a:gd name="connsiteX23" fmla="*/ 5196315 w 5228120"/>
              <a:gd name="connsiteY23" fmla="*/ 4957738 h 4957739"/>
              <a:gd name="connsiteX24" fmla="*/ 5157924 w 5228120"/>
              <a:gd name="connsiteY24" fmla="*/ 4957738 h 4957739"/>
              <a:gd name="connsiteX25" fmla="*/ 5157922 w 5228120"/>
              <a:gd name="connsiteY25" fmla="*/ 4957739 h 4957739"/>
              <a:gd name="connsiteX26" fmla="*/ 44266 w 5228120"/>
              <a:gd name="connsiteY26" fmla="*/ 4957092 h 4957739"/>
              <a:gd name="connsiteX27" fmla="*/ 19873 w 5228120"/>
              <a:gd name="connsiteY27" fmla="*/ 4940609 h 4957739"/>
              <a:gd name="connsiteX28" fmla="*/ 19873 w 5228120"/>
              <a:gd name="connsiteY28" fmla="*/ 4191554 h 4957739"/>
              <a:gd name="connsiteX29" fmla="*/ 13009 w 5228120"/>
              <a:gd name="connsiteY29" fmla="*/ 4167103 h 4957739"/>
              <a:gd name="connsiteX30" fmla="*/ 19873 w 5228120"/>
              <a:gd name="connsiteY30" fmla="*/ 4141955 h 4957739"/>
              <a:gd name="connsiteX31" fmla="*/ 19873 w 5228120"/>
              <a:gd name="connsiteY31" fmla="*/ 3806821 h 4957739"/>
              <a:gd name="connsiteX32" fmla="*/ 19873 w 5228120"/>
              <a:gd name="connsiteY32" fmla="*/ 3762336 h 4957739"/>
              <a:gd name="connsiteX33" fmla="*/ 12558 w 5228120"/>
              <a:gd name="connsiteY33" fmla="*/ 3737490 h 4957739"/>
              <a:gd name="connsiteX34" fmla="*/ 4175 w 5228120"/>
              <a:gd name="connsiteY34" fmla="*/ 3712086 h 4957739"/>
              <a:gd name="connsiteX35" fmla="*/ 560 w 5228120"/>
              <a:gd name="connsiteY35" fmla="*/ 3687606 h 4957739"/>
              <a:gd name="connsiteX36" fmla="*/ 0 w 5228120"/>
              <a:gd name="connsiteY36" fmla="*/ 3668760 h 495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228120" h="4957739">
                <a:moveTo>
                  <a:pt x="0" y="3668760"/>
                </a:moveTo>
                <a:lnTo>
                  <a:pt x="4948" y="3649017"/>
                </a:lnTo>
                <a:cubicBezTo>
                  <a:pt x="5428" y="3643504"/>
                  <a:pt x="2348" y="3642047"/>
                  <a:pt x="2889" y="3635689"/>
                </a:cubicBezTo>
                <a:lnTo>
                  <a:pt x="8191" y="3610867"/>
                </a:lnTo>
                <a:lnTo>
                  <a:pt x="13074" y="3574556"/>
                </a:lnTo>
                <a:lnTo>
                  <a:pt x="18280" y="3549561"/>
                </a:lnTo>
                <a:lnTo>
                  <a:pt x="19873" y="3544741"/>
                </a:lnTo>
                <a:lnTo>
                  <a:pt x="19873" y="3381182"/>
                </a:lnTo>
                <a:lnTo>
                  <a:pt x="18092" y="3369117"/>
                </a:lnTo>
                <a:cubicBezTo>
                  <a:pt x="18686" y="3355549"/>
                  <a:pt x="19279" y="3341980"/>
                  <a:pt x="19873" y="3328412"/>
                </a:cubicBezTo>
                <a:lnTo>
                  <a:pt x="17446" y="3322501"/>
                </a:lnTo>
                <a:lnTo>
                  <a:pt x="19873" y="3282705"/>
                </a:lnTo>
                <a:cubicBezTo>
                  <a:pt x="19530" y="3269526"/>
                  <a:pt x="20072" y="3246690"/>
                  <a:pt x="17812" y="3239103"/>
                </a:cubicBezTo>
                <a:lnTo>
                  <a:pt x="12273" y="3235847"/>
                </a:lnTo>
                <a:cubicBezTo>
                  <a:pt x="12111" y="3232660"/>
                  <a:pt x="11948" y="3229472"/>
                  <a:pt x="11786" y="3226285"/>
                </a:cubicBezTo>
                <a:cubicBezTo>
                  <a:pt x="12210" y="3225585"/>
                  <a:pt x="11857" y="3211799"/>
                  <a:pt x="11892" y="3211231"/>
                </a:cubicBezTo>
                <a:lnTo>
                  <a:pt x="17706" y="3177510"/>
                </a:lnTo>
                <a:lnTo>
                  <a:pt x="14268" y="18774"/>
                </a:lnTo>
                <a:cubicBezTo>
                  <a:pt x="19746" y="9227"/>
                  <a:pt x="21251" y="7690"/>
                  <a:pt x="30700" y="2147"/>
                </a:cubicBezTo>
                <a:lnTo>
                  <a:pt x="44276" y="0"/>
                </a:lnTo>
                <a:lnTo>
                  <a:pt x="5196316" y="483"/>
                </a:lnTo>
                <a:cubicBezTo>
                  <a:pt x="5211913" y="528"/>
                  <a:pt x="5224547" y="13159"/>
                  <a:pt x="5224586" y="28755"/>
                </a:cubicBezTo>
                <a:cubicBezTo>
                  <a:pt x="5229299" y="850266"/>
                  <a:pt x="5229298" y="4108050"/>
                  <a:pt x="5224586" y="4929546"/>
                </a:cubicBezTo>
                <a:cubicBezTo>
                  <a:pt x="5224498" y="4945112"/>
                  <a:pt x="5211880" y="4957697"/>
                  <a:pt x="5196315" y="4957738"/>
                </a:cubicBezTo>
                <a:lnTo>
                  <a:pt x="5157924" y="4957738"/>
                </a:lnTo>
                <a:cubicBezTo>
                  <a:pt x="5157923" y="4957738"/>
                  <a:pt x="5157923" y="4957739"/>
                  <a:pt x="5157922" y="4957739"/>
                </a:cubicBezTo>
                <a:lnTo>
                  <a:pt x="44266" y="4957092"/>
                </a:lnTo>
                <a:cubicBezTo>
                  <a:pt x="30798" y="4957039"/>
                  <a:pt x="19909" y="4949683"/>
                  <a:pt x="19873" y="4940609"/>
                </a:cubicBezTo>
                <a:lnTo>
                  <a:pt x="19873" y="4191554"/>
                </a:lnTo>
                <a:lnTo>
                  <a:pt x="13009" y="4167103"/>
                </a:lnTo>
                <a:cubicBezTo>
                  <a:pt x="13312" y="4153381"/>
                  <a:pt x="17586" y="4150338"/>
                  <a:pt x="19873" y="4141955"/>
                </a:cubicBezTo>
                <a:lnTo>
                  <a:pt x="19873" y="3806821"/>
                </a:lnTo>
                <a:lnTo>
                  <a:pt x="19873" y="3762336"/>
                </a:lnTo>
                <a:lnTo>
                  <a:pt x="12558" y="3737490"/>
                </a:lnTo>
                <a:cubicBezTo>
                  <a:pt x="18407" y="3727494"/>
                  <a:pt x="6970" y="3720184"/>
                  <a:pt x="4175" y="3712086"/>
                </a:cubicBezTo>
                <a:lnTo>
                  <a:pt x="560" y="3687606"/>
                </a:lnTo>
                <a:cubicBezTo>
                  <a:pt x="373" y="3681324"/>
                  <a:pt x="187" y="3675042"/>
                  <a:pt x="0" y="366876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65B8C92-2D61-44A2-857C-E6980C2A2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423017">
            <a:off x="11092800" y="2076797"/>
            <a:ext cx="464589" cy="1631900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2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51BAD56-6D43-49E2-B698-0D31A64AB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114517">
            <a:off x="4293514" y="5419956"/>
            <a:ext cx="464589" cy="1423883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2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E3B1E09-AF69-5EFB-2035-606BDE95B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3140000">
            <a:off x="1024354" y="3576449"/>
            <a:ext cx="3217333" cy="1849966"/>
          </a:xfrm>
          <a:prstGeom prst="rect">
            <a:avLst/>
          </a:prstGeom>
        </p:spPr>
      </p:pic>
      <p:pic>
        <p:nvPicPr>
          <p:cNvPr id="8" name="Imagen 7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215957EF-6F4E-C2B7-BFC0-7A996B2ED6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154">
            <a:off x="4669349" y="3952118"/>
            <a:ext cx="3217333" cy="1479973"/>
          </a:xfrm>
          <a:prstGeom prst="rect">
            <a:avLst/>
          </a:prstGeom>
        </p:spPr>
      </p:pic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605C904-759F-267E-06F2-F9E09512DCF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40000">
            <a:off x="8248356" y="3814183"/>
            <a:ext cx="3217333" cy="1359323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58E277A9-DFE6-47B7-8DE2-BEB713760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21F2115-9D12-4CF3-9962-70E88EC0A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E10C4A6-2711-41B8-A152-60FF6C0FA1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4EEFAF9-B939-4978-AA06-41094E362F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38">
              <a:extLst>
                <a:ext uri="{FF2B5EF4-FFF2-40B4-BE49-F238E27FC236}">
                  <a16:creationId xmlns:a16="http://schemas.microsoft.com/office/drawing/2014/main" id="{A2AFC582-996B-44C8-8E45-A4A56B77A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ítulo 1">
            <a:extLst>
              <a:ext uri="{FF2B5EF4-FFF2-40B4-BE49-F238E27FC236}">
                <a16:creationId xmlns:a16="http://schemas.microsoft.com/office/drawing/2014/main" id="{92D6149B-A014-1D68-39A5-3039EF04DAFE}"/>
              </a:ext>
            </a:extLst>
          </p:cNvPr>
          <p:cNvSpPr txBox="1">
            <a:spLocks/>
          </p:cNvSpPr>
          <p:nvPr/>
        </p:nvSpPr>
        <p:spPr>
          <a:xfrm>
            <a:off x="1199321" y="147903"/>
            <a:ext cx="9493249" cy="10552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3.5. Ejecución</a:t>
            </a:r>
          </a:p>
        </p:txBody>
      </p:sp>
      <p:pic>
        <p:nvPicPr>
          <p:cNvPr id="26" name="Marcador de contenido 4" descr="Icono&#10;&#10;Descripción generada automáticamente">
            <a:extLst>
              <a:ext uri="{FF2B5EF4-FFF2-40B4-BE49-F238E27FC236}">
                <a16:creationId xmlns:a16="http://schemas.microsoft.com/office/drawing/2014/main" id="{88B5636C-BA76-18FD-AD86-A074DAA1F6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937" b="95276" l="6294" r="90210">
                        <a14:foregroundMark x1="10490" y1="40945" x2="10490" y2="40945"/>
                        <a14:foregroundMark x1="18182" y1="51181" x2="18182" y2="51181"/>
                        <a14:foregroundMark x1="47552" y1="89764" x2="47552" y2="89764"/>
                        <a14:foregroundMark x1="43357" y1="85827" x2="43357" y2="85827"/>
                        <a14:foregroundMark x1="38462" y1="81890" x2="38462" y2="81890"/>
                        <a14:foregroundMark x1="36364" y1="80315" x2="36364" y2="80315"/>
                        <a14:foregroundMark x1="50350" y1="92913" x2="50350" y2="92913"/>
                        <a14:foregroundMark x1="55245" y1="92913" x2="55245" y2="92913"/>
                        <a14:foregroundMark x1="60140" y1="95276" x2="60140" y2="95276"/>
                        <a14:foregroundMark x1="7692" y1="54331" x2="7692" y2="54331"/>
                        <a14:foregroundMark x1="51748" y1="11024" x2="59441" y2="16535"/>
                        <a14:foregroundMark x1="82517" y1="33071" x2="81818" y2="45669"/>
                        <a14:foregroundMark x1="83217" y1="68504" x2="76224" y2="77165"/>
                        <a14:foregroundMark x1="90909" y1="57480" x2="90909" y2="57480"/>
                        <a14:foregroundMark x1="53147" y1="3937" x2="53147" y2="39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78" y="675494"/>
            <a:ext cx="517618" cy="4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5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CCA5F46-5553-4A4C-90E2-C7F775441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BCDFB46-A47A-44FB-B81C-4E91E78A7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27112" y="7367"/>
            <a:ext cx="5164636" cy="6343974"/>
          </a:xfrm>
          <a:custGeom>
            <a:avLst/>
            <a:gdLst>
              <a:gd name="connsiteX0" fmla="*/ 284254 w 5141057"/>
              <a:gd name="connsiteY0" fmla="*/ 0 h 6370414"/>
              <a:gd name="connsiteX1" fmla="*/ 5141057 w 5141057"/>
              <a:gd name="connsiteY1" fmla="*/ 0 h 6370414"/>
              <a:gd name="connsiteX2" fmla="*/ 5141057 w 5141057"/>
              <a:gd name="connsiteY2" fmla="*/ 6370414 h 6370414"/>
              <a:gd name="connsiteX3" fmla="*/ 0 w 5141057"/>
              <a:gd name="connsiteY3" fmla="*/ 6132100 h 637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1057" h="6370414">
                <a:moveTo>
                  <a:pt x="284254" y="0"/>
                </a:moveTo>
                <a:lnTo>
                  <a:pt x="5141057" y="0"/>
                </a:lnTo>
                <a:lnTo>
                  <a:pt x="5141057" y="6370414"/>
                </a:lnTo>
                <a:lnTo>
                  <a:pt x="0" y="61321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85023BE-075A-48F9-AA4D-F4AB0F691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9616" y="7324"/>
            <a:ext cx="5022173" cy="6233689"/>
          </a:xfrm>
          <a:custGeom>
            <a:avLst/>
            <a:gdLst>
              <a:gd name="connsiteX0" fmla="*/ 274783 w 5022173"/>
              <a:gd name="connsiteY0" fmla="*/ 0 h 6233689"/>
              <a:gd name="connsiteX1" fmla="*/ 5022173 w 5022173"/>
              <a:gd name="connsiteY1" fmla="*/ 0 h 6233689"/>
              <a:gd name="connsiteX2" fmla="*/ 5022173 w 5022173"/>
              <a:gd name="connsiteY2" fmla="*/ 6233689 h 6233689"/>
              <a:gd name="connsiteX3" fmla="*/ 73182 w 5022173"/>
              <a:gd name="connsiteY3" fmla="*/ 6004299 h 6233689"/>
              <a:gd name="connsiteX4" fmla="*/ 73177 w 5022173"/>
              <a:gd name="connsiteY4" fmla="*/ 6004297 h 6233689"/>
              <a:gd name="connsiteX5" fmla="*/ 68992 w 5022173"/>
              <a:gd name="connsiteY5" fmla="*/ 6004105 h 6233689"/>
              <a:gd name="connsiteX6" fmla="*/ 29644 w 5022173"/>
              <a:gd name="connsiteY6" fmla="*/ 5999465 h 6233689"/>
              <a:gd name="connsiteX7" fmla="*/ 31 w 5022173"/>
              <a:gd name="connsiteY7" fmla="*/ 5966972 h 6233689"/>
              <a:gd name="connsiteX8" fmla="*/ 269783 w 5022173"/>
              <a:gd name="connsiteY8" fmla="*/ 103493 h 6233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2173" h="6233689">
                <a:moveTo>
                  <a:pt x="274783" y="0"/>
                </a:moveTo>
                <a:lnTo>
                  <a:pt x="5022173" y="0"/>
                </a:lnTo>
                <a:lnTo>
                  <a:pt x="5022173" y="6233689"/>
                </a:lnTo>
                <a:lnTo>
                  <a:pt x="73182" y="6004299"/>
                </a:lnTo>
                <a:cubicBezTo>
                  <a:pt x="73180" y="6004298"/>
                  <a:pt x="73179" y="6004297"/>
                  <a:pt x="73177" y="6004297"/>
                </a:cubicBezTo>
                <a:lnTo>
                  <a:pt x="68992" y="6004105"/>
                </a:lnTo>
                <a:lnTo>
                  <a:pt x="29644" y="5999465"/>
                </a:lnTo>
                <a:cubicBezTo>
                  <a:pt x="12514" y="5998623"/>
                  <a:pt x="-720" y="5984105"/>
                  <a:pt x="31" y="5966972"/>
                </a:cubicBezTo>
                <a:cubicBezTo>
                  <a:pt x="38867" y="5034763"/>
                  <a:pt x="189723" y="1765679"/>
                  <a:pt x="269783" y="103493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Imagen 9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18861E4C-653D-F204-8286-5809AB0BEA7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3000"/>
          </a:blip>
          <a:srcRect l="22420" r="18163" b="-1"/>
          <a:stretch/>
        </p:blipFill>
        <p:spPr>
          <a:xfrm>
            <a:off x="7169582" y="2900"/>
            <a:ext cx="5022173" cy="6233689"/>
          </a:xfrm>
          <a:custGeom>
            <a:avLst/>
            <a:gdLst/>
            <a:ahLst/>
            <a:cxnLst/>
            <a:rect l="l" t="t" r="r" b="b"/>
            <a:pathLst>
              <a:path w="5022173" h="6233689">
                <a:moveTo>
                  <a:pt x="274783" y="0"/>
                </a:moveTo>
                <a:lnTo>
                  <a:pt x="5022173" y="0"/>
                </a:lnTo>
                <a:lnTo>
                  <a:pt x="5022173" y="6233689"/>
                </a:lnTo>
                <a:lnTo>
                  <a:pt x="73182" y="6004299"/>
                </a:lnTo>
                <a:cubicBezTo>
                  <a:pt x="73180" y="6004298"/>
                  <a:pt x="73179" y="6004297"/>
                  <a:pt x="73177" y="6004297"/>
                </a:cubicBezTo>
                <a:lnTo>
                  <a:pt x="68992" y="6004105"/>
                </a:lnTo>
                <a:lnTo>
                  <a:pt x="29644" y="5999465"/>
                </a:lnTo>
                <a:cubicBezTo>
                  <a:pt x="12514" y="5998623"/>
                  <a:pt x="-720" y="5984105"/>
                  <a:pt x="31" y="5966972"/>
                </a:cubicBezTo>
                <a:cubicBezTo>
                  <a:pt x="38867" y="5034763"/>
                  <a:pt x="189723" y="1765679"/>
                  <a:pt x="269783" y="103493"/>
                </a:cubicBezTo>
                <a:close/>
              </a:path>
            </a:pathLst>
          </a:cu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FA28590-1451-41A5-ABA1-0A15AC778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BEEE9BC-DB83-4208-87CE-20E971DD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143D66A-27FC-4A4A-9ECE-1D99436EE9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3DBB820-E409-4643-9D6A-2367705AD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E7B9CDB-B853-4730-9509-EDC9D364A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25B7551-1C7D-4658-BCED-58B8ACD4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1">
            <a:off x="3500400" y="3043282"/>
            <a:ext cx="6197109" cy="3817797"/>
          </a:xfrm>
          <a:custGeom>
            <a:avLst/>
            <a:gdLst>
              <a:gd name="connsiteX0" fmla="*/ 5968076 w 6144659"/>
              <a:gd name="connsiteY0" fmla="*/ 0 h 3794675"/>
              <a:gd name="connsiteX1" fmla="*/ 6144659 w 6144659"/>
              <a:gd name="connsiteY1" fmla="*/ 3794675 h 3794675"/>
              <a:gd name="connsiteX2" fmla="*/ 163659 w 6144659"/>
              <a:gd name="connsiteY2" fmla="*/ 3794675 h 3794675"/>
              <a:gd name="connsiteX3" fmla="*/ 0 w 6144659"/>
              <a:gd name="connsiteY3" fmla="*/ 277720 h 37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659" h="3794675">
                <a:moveTo>
                  <a:pt x="5968076" y="0"/>
                </a:moveTo>
                <a:lnTo>
                  <a:pt x="6144659" y="3794675"/>
                </a:lnTo>
                <a:lnTo>
                  <a:pt x="163659" y="3794675"/>
                </a:lnTo>
                <a:lnTo>
                  <a:pt x="0" y="27772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BC175B8-2B15-4634-9CD6-D689B8568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54285" y="3187672"/>
            <a:ext cx="5917892" cy="3680145"/>
          </a:xfrm>
          <a:custGeom>
            <a:avLst/>
            <a:gdLst>
              <a:gd name="connsiteX0" fmla="*/ 5724805 w 5917892"/>
              <a:gd name="connsiteY0" fmla="*/ 0 h 3680145"/>
              <a:gd name="connsiteX1" fmla="*/ 5744972 w 5917892"/>
              <a:gd name="connsiteY1" fmla="*/ 18158 h 3680145"/>
              <a:gd name="connsiteX2" fmla="*/ 5748195 w 5917892"/>
              <a:gd name="connsiteY2" fmla="*/ 33784 h 3680145"/>
              <a:gd name="connsiteX3" fmla="*/ 5917892 w 5917892"/>
              <a:gd name="connsiteY3" fmla="*/ 3680145 h 3680145"/>
              <a:gd name="connsiteX4" fmla="*/ 155780 w 5917892"/>
              <a:gd name="connsiteY4" fmla="*/ 3680145 h 3680145"/>
              <a:gd name="connsiteX5" fmla="*/ 40 w 5917892"/>
              <a:gd name="connsiteY5" fmla="*/ 301259 h 3680145"/>
              <a:gd name="connsiteX6" fmla="*/ 17835 w 5917892"/>
              <a:gd name="connsiteY6" fmla="*/ 272084 h 3680145"/>
              <a:gd name="connsiteX7" fmla="*/ 886427 w 5917892"/>
              <a:gd name="connsiteY7" fmla="*/ 231665 h 3680145"/>
              <a:gd name="connsiteX8" fmla="*/ 914409 w 5917892"/>
              <a:gd name="connsiteY8" fmla="*/ 222387 h 3680145"/>
              <a:gd name="connsiteX9" fmla="*/ 943941 w 5917892"/>
              <a:gd name="connsiteY9" fmla="*/ 228989 h 3680145"/>
              <a:gd name="connsiteX10" fmla="*/ 1332556 w 5917892"/>
              <a:gd name="connsiteY10" fmla="*/ 210905 h 3680145"/>
              <a:gd name="connsiteX11" fmla="*/ 1384141 w 5917892"/>
              <a:gd name="connsiteY11" fmla="*/ 208505 h 3680145"/>
              <a:gd name="connsiteX12" fmla="*/ 1412557 w 5917892"/>
              <a:gd name="connsiteY12" fmla="*/ 198681 h 3680145"/>
              <a:gd name="connsiteX13" fmla="*/ 1441563 w 5917892"/>
              <a:gd name="connsiteY13" fmla="*/ 187588 h 3680145"/>
              <a:gd name="connsiteX14" fmla="*/ 1469754 w 5917892"/>
              <a:gd name="connsiteY14" fmla="*/ 182077 h 3680145"/>
              <a:gd name="connsiteX15" fmla="*/ 1491576 w 5917892"/>
              <a:gd name="connsiteY15" fmla="*/ 180409 h 3680145"/>
              <a:gd name="connsiteX16" fmla="*/ 1514738 w 5917892"/>
              <a:gd name="connsiteY16" fmla="*/ 185081 h 3680145"/>
              <a:gd name="connsiteX17" fmla="*/ 1530081 w 5917892"/>
              <a:gd name="connsiteY17" fmla="*/ 181975 h 3680145"/>
              <a:gd name="connsiteX18" fmla="*/ 1559150 w 5917892"/>
              <a:gd name="connsiteY18" fmla="*/ 186783 h 3680145"/>
              <a:gd name="connsiteX19" fmla="*/ 1601519 w 5917892"/>
              <a:gd name="connsiteY19" fmla="*/ 190486 h 3680145"/>
              <a:gd name="connsiteX20" fmla="*/ 1630785 w 5917892"/>
              <a:gd name="connsiteY20" fmla="*/ 195174 h 3680145"/>
              <a:gd name="connsiteX21" fmla="*/ 1636460 w 5917892"/>
              <a:gd name="connsiteY21" fmla="*/ 196763 h 3680145"/>
              <a:gd name="connsiteX22" fmla="*/ 1826119 w 5917892"/>
              <a:gd name="connsiteY22" fmla="*/ 187937 h 3680145"/>
              <a:gd name="connsiteX23" fmla="*/ 1840014 w 5917892"/>
              <a:gd name="connsiteY23" fmla="*/ 185220 h 3680145"/>
              <a:gd name="connsiteX24" fmla="*/ 1887310 w 5917892"/>
              <a:gd name="connsiteY24" fmla="*/ 185090 h 3680145"/>
              <a:gd name="connsiteX25" fmla="*/ 1894034 w 5917892"/>
              <a:gd name="connsiteY25" fmla="*/ 181957 h 3680145"/>
              <a:gd name="connsiteX26" fmla="*/ 1940312 w 5917892"/>
              <a:gd name="connsiteY26" fmla="*/ 182623 h 3680145"/>
              <a:gd name="connsiteX27" fmla="*/ 1990761 w 5917892"/>
              <a:gd name="connsiteY27" fmla="*/ 177879 h 3680145"/>
              <a:gd name="connsiteX28" fmla="*/ 1994237 w 5917892"/>
              <a:gd name="connsiteY28" fmla="*/ 171280 h 3680145"/>
              <a:gd name="connsiteX29" fmla="*/ 2005300 w 5917892"/>
              <a:gd name="connsiteY29" fmla="*/ 170201 h 3680145"/>
              <a:gd name="connsiteX30" fmla="*/ 2022762 w 5917892"/>
              <a:gd name="connsiteY30" fmla="*/ 169512 h 3680145"/>
              <a:gd name="connsiteX31" fmla="*/ 2062178 w 5917892"/>
              <a:gd name="connsiteY31" fmla="*/ 174434 h 368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917892" h="3680145">
                <a:moveTo>
                  <a:pt x="5724805" y="0"/>
                </a:moveTo>
                <a:cubicBezTo>
                  <a:pt x="5736171" y="5837"/>
                  <a:pt x="5738035" y="7501"/>
                  <a:pt x="5744972" y="18158"/>
                </a:cubicBezTo>
                <a:lnTo>
                  <a:pt x="5748195" y="33784"/>
                </a:lnTo>
                <a:lnTo>
                  <a:pt x="5917892" y="3680145"/>
                </a:lnTo>
                <a:lnTo>
                  <a:pt x="155780" y="3680145"/>
                </a:lnTo>
                <a:lnTo>
                  <a:pt x="40" y="301259"/>
                </a:lnTo>
                <a:cubicBezTo>
                  <a:pt x="-627" y="285638"/>
                  <a:pt x="7315" y="272614"/>
                  <a:pt x="17835" y="272084"/>
                </a:cubicBezTo>
                <a:lnTo>
                  <a:pt x="886427" y="231665"/>
                </a:lnTo>
                <a:lnTo>
                  <a:pt x="914409" y="222387"/>
                </a:lnTo>
                <a:cubicBezTo>
                  <a:pt x="930337" y="221997"/>
                  <a:pt x="934096" y="226788"/>
                  <a:pt x="943941" y="228989"/>
                </a:cubicBezTo>
                <a:lnTo>
                  <a:pt x="1332556" y="210905"/>
                </a:lnTo>
                <a:lnTo>
                  <a:pt x="1384141" y="208505"/>
                </a:lnTo>
                <a:lnTo>
                  <a:pt x="1412557" y="198681"/>
                </a:lnTo>
                <a:cubicBezTo>
                  <a:pt x="1424464" y="204924"/>
                  <a:pt x="1432323" y="191268"/>
                  <a:pt x="1441563" y="187588"/>
                </a:cubicBezTo>
                <a:lnTo>
                  <a:pt x="1469754" y="182077"/>
                </a:lnTo>
                <a:cubicBezTo>
                  <a:pt x="1477028" y="181521"/>
                  <a:pt x="1484302" y="180965"/>
                  <a:pt x="1491576" y="180409"/>
                </a:cubicBezTo>
                <a:lnTo>
                  <a:pt x="1514738" y="185081"/>
                </a:lnTo>
                <a:cubicBezTo>
                  <a:pt x="1521156" y="185341"/>
                  <a:pt x="1522680" y="181692"/>
                  <a:pt x="1530081" y="181975"/>
                </a:cubicBezTo>
                <a:lnTo>
                  <a:pt x="1559150" y="186783"/>
                </a:lnTo>
                <a:lnTo>
                  <a:pt x="1601519" y="190486"/>
                </a:lnTo>
                <a:lnTo>
                  <a:pt x="1630785" y="195174"/>
                </a:lnTo>
                <a:lnTo>
                  <a:pt x="1636460" y="196763"/>
                </a:lnTo>
                <a:lnTo>
                  <a:pt x="1826119" y="187937"/>
                </a:lnTo>
                <a:lnTo>
                  <a:pt x="1840014" y="185220"/>
                </a:lnTo>
                <a:lnTo>
                  <a:pt x="1887310" y="185090"/>
                </a:lnTo>
                <a:lnTo>
                  <a:pt x="1894034" y="181957"/>
                </a:lnTo>
                <a:lnTo>
                  <a:pt x="1940312" y="182623"/>
                </a:lnTo>
                <a:cubicBezTo>
                  <a:pt x="1955575" y="181514"/>
                  <a:pt x="1982085" y="180910"/>
                  <a:pt x="1990761" y="177879"/>
                </a:cubicBezTo>
                <a:lnTo>
                  <a:pt x="1994237" y="171280"/>
                </a:lnTo>
                <a:lnTo>
                  <a:pt x="2005300" y="170201"/>
                </a:lnTo>
                <a:cubicBezTo>
                  <a:pt x="2006133" y="170655"/>
                  <a:pt x="2022101" y="169501"/>
                  <a:pt x="2022762" y="169512"/>
                </a:cubicBezTo>
                <a:lnTo>
                  <a:pt x="2062178" y="174434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A4269511-DF33-3F04-7ADA-6C21870E072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rcRect l="8899" r="10700" b="1"/>
          <a:stretch/>
        </p:blipFill>
        <p:spPr>
          <a:xfrm>
            <a:off x="3654280" y="3187672"/>
            <a:ext cx="5917892" cy="3680145"/>
          </a:xfrm>
          <a:custGeom>
            <a:avLst/>
            <a:gdLst/>
            <a:ahLst/>
            <a:cxnLst/>
            <a:rect l="l" t="t" r="r" b="b"/>
            <a:pathLst>
              <a:path w="5917892" h="3680145">
                <a:moveTo>
                  <a:pt x="5724805" y="0"/>
                </a:moveTo>
                <a:cubicBezTo>
                  <a:pt x="5736171" y="5837"/>
                  <a:pt x="5738035" y="7501"/>
                  <a:pt x="5744972" y="18158"/>
                </a:cubicBezTo>
                <a:lnTo>
                  <a:pt x="5748195" y="33784"/>
                </a:lnTo>
                <a:lnTo>
                  <a:pt x="5917892" y="3680145"/>
                </a:lnTo>
                <a:lnTo>
                  <a:pt x="155780" y="3680145"/>
                </a:lnTo>
                <a:lnTo>
                  <a:pt x="40" y="301259"/>
                </a:lnTo>
                <a:cubicBezTo>
                  <a:pt x="-627" y="285638"/>
                  <a:pt x="7315" y="272614"/>
                  <a:pt x="17835" y="272084"/>
                </a:cubicBezTo>
                <a:lnTo>
                  <a:pt x="886427" y="231665"/>
                </a:lnTo>
                <a:lnTo>
                  <a:pt x="914409" y="222387"/>
                </a:lnTo>
                <a:cubicBezTo>
                  <a:pt x="930337" y="221997"/>
                  <a:pt x="934096" y="226788"/>
                  <a:pt x="943941" y="228989"/>
                </a:cubicBezTo>
                <a:lnTo>
                  <a:pt x="1332556" y="210905"/>
                </a:lnTo>
                <a:lnTo>
                  <a:pt x="1384141" y="208505"/>
                </a:lnTo>
                <a:lnTo>
                  <a:pt x="1412557" y="198681"/>
                </a:lnTo>
                <a:cubicBezTo>
                  <a:pt x="1424464" y="204924"/>
                  <a:pt x="1432323" y="191268"/>
                  <a:pt x="1441563" y="187588"/>
                </a:cubicBezTo>
                <a:lnTo>
                  <a:pt x="1469754" y="182077"/>
                </a:lnTo>
                <a:cubicBezTo>
                  <a:pt x="1477028" y="181521"/>
                  <a:pt x="1484302" y="180965"/>
                  <a:pt x="1491576" y="180409"/>
                </a:cubicBezTo>
                <a:lnTo>
                  <a:pt x="1514738" y="185081"/>
                </a:lnTo>
                <a:cubicBezTo>
                  <a:pt x="1521156" y="185341"/>
                  <a:pt x="1522680" y="181692"/>
                  <a:pt x="1530081" y="181975"/>
                </a:cubicBezTo>
                <a:lnTo>
                  <a:pt x="1559150" y="186783"/>
                </a:lnTo>
                <a:lnTo>
                  <a:pt x="1601519" y="190486"/>
                </a:lnTo>
                <a:lnTo>
                  <a:pt x="1630785" y="195174"/>
                </a:lnTo>
                <a:lnTo>
                  <a:pt x="1636460" y="196763"/>
                </a:lnTo>
                <a:lnTo>
                  <a:pt x="1826119" y="187937"/>
                </a:lnTo>
                <a:lnTo>
                  <a:pt x="1840014" y="185220"/>
                </a:lnTo>
                <a:lnTo>
                  <a:pt x="1887310" y="185090"/>
                </a:lnTo>
                <a:lnTo>
                  <a:pt x="1894034" y="181957"/>
                </a:lnTo>
                <a:lnTo>
                  <a:pt x="1940312" y="182623"/>
                </a:lnTo>
                <a:cubicBezTo>
                  <a:pt x="1955575" y="181514"/>
                  <a:pt x="1982085" y="180910"/>
                  <a:pt x="1990761" y="177879"/>
                </a:cubicBezTo>
                <a:lnTo>
                  <a:pt x="1994237" y="171280"/>
                </a:lnTo>
                <a:lnTo>
                  <a:pt x="2005300" y="170201"/>
                </a:lnTo>
                <a:cubicBezTo>
                  <a:pt x="2006133" y="170655"/>
                  <a:pt x="2022101" y="169501"/>
                  <a:pt x="2022762" y="169512"/>
                </a:cubicBezTo>
                <a:lnTo>
                  <a:pt x="2062178" y="174434"/>
                </a:lnTo>
                <a:close/>
              </a:path>
            </a:pathLst>
          </a:cu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C3B672F-B270-4078-B2A5-9DEE6C430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24361">
            <a:off x="10310148" y="5420789"/>
            <a:ext cx="444795" cy="1535858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5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8F1845E9-C0B9-DC40-996C-6C8DFD024DCA}"/>
              </a:ext>
            </a:extLst>
          </p:cNvPr>
          <p:cNvSpPr txBox="1">
            <a:spLocks/>
          </p:cNvSpPr>
          <p:nvPr/>
        </p:nvSpPr>
        <p:spPr>
          <a:xfrm>
            <a:off x="1219200" y="452509"/>
            <a:ext cx="9493249" cy="6833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4. Resultados</a:t>
            </a:r>
          </a:p>
        </p:txBody>
      </p:sp>
      <p:pic>
        <p:nvPicPr>
          <p:cNvPr id="14" name="Marcador de contenido 4" descr="Icono&#10;&#10;Descripción generada automáticamente">
            <a:extLst>
              <a:ext uri="{FF2B5EF4-FFF2-40B4-BE49-F238E27FC236}">
                <a16:creationId xmlns:a16="http://schemas.microsoft.com/office/drawing/2014/main" id="{93969472-B9AB-69B2-A8A1-EF2031BF3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937" b="95276" l="6294" r="90210">
                        <a14:foregroundMark x1="10490" y1="40945" x2="10490" y2="40945"/>
                        <a14:foregroundMark x1="18182" y1="51181" x2="18182" y2="51181"/>
                        <a14:foregroundMark x1="47552" y1="89764" x2="47552" y2="89764"/>
                        <a14:foregroundMark x1="43357" y1="85827" x2="43357" y2="85827"/>
                        <a14:foregroundMark x1="38462" y1="81890" x2="38462" y2="81890"/>
                        <a14:foregroundMark x1="36364" y1="80315" x2="36364" y2="80315"/>
                        <a14:foregroundMark x1="50350" y1="92913" x2="50350" y2="92913"/>
                        <a14:foregroundMark x1="55245" y1="92913" x2="55245" y2="92913"/>
                        <a14:foregroundMark x1="60140" y1="95276" x2="60140" y2="95276"/>
                        <a14:foregroundMark x1="7692" y1="54331" x2="7692" y2="54331"/>
                        <a14:foregroundMark x1="51748" y1="11024" x2="59441" y2="16535"/>
                        <a14:foregroundMark x1="82517" y1="33071" x2="81818" y2="45669"/>
                        <a14:foregroundMark x1="83217" y1="68504" x2="76224" y2="77165"/>
                        <a14:foregroundMark x1="90909" y1="57480" x2="90909" y2="57480"/>
                        <a14:foregroundMark x1="53147" y1="3937" x2="53147" y2="39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51" y="451844"/>
            <a:ext cx="769445" cy="68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50ACB-A365-C273-8797-B48BA4CF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096" y="231086"/>
            <a:ext cx="9493249" cy="909430"/>
          </a:xfrm>
        </p:spPr>
        <p:txBody>
          <a:bodyPr/>
          <a:lstStyle/>
          <a:p>
            <a:r>
              <a:rPr lang="es-ES" dirty="0"/>
              <a:t>Contenido</a:t>
            </a: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3A7057DF-B920-5CDE-0D49-38F402E9E5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971282"/>
              </p:ext>
            </p:extLst>
          </p:nvPr>
        </p:nvGraphicFramePr>
        <p:xfrm>
          <a:off x="377651" y="1298713"/>
          <a:ext cx="11390279" cy="4873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Marcador de contenido 4" descr="Icono&#10;&#10;Descripción generada automáticamente">
            <a:extLst>
              <a:ext uri="{FF2B5EF4-FFF2-40B4-BE49-F238E27FC236}">
                <a16:creationId xmlns:a16="http://schemas.microsoft.com/office/drawing/2014/main" id="{1BFABF64-5CB6-2C9F-0E15-029AB730FE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937" b="95276" l="6294" r="90210">
                        <a14:foregroundMark x1="10490" y1="40945" x2="10490" y2="40945"/>
                        <a14:foregroundMark x1="18182" y1="51181" x2="18182" y2="51181"/>
                        <a14:foregroundMark x1="47552" y1="89764" x2="47552" y2="89764"/>
                        <a14:foregroundMark x1="43357" y1="85827" x2="43357" y2="85827"/>
                        <a14:foregroundMark x1="38462" y1="81890" x2="38462" y2="81890"/>
                        <a14:foregroundMark x1="36364" y1="80315" x2="36364" y2="80315"/>
                        <a14:foregroundMark x1="50350" y1="92913" x2="50350" y2="92913"/>
                        <a14:foregroundMark x1="55245" y1="92913" x2="55245" y2="92913"/>
                        <a14:foregroundMark x1="60140" y1="95276" x2="60140" y2="95276"/>
                        <a14:foregroundMark x1="7692" y1="54331" x2="7692" y2="54331"/>
                        <a14:foregroundMark x1="51748" y1="11024" x2="59441" y2="16535"/>
                        <a14:foregroundMark x1="82517" y1="33071" x2="81818" y2="45669"/>
                        <a14:foregroundMark x1="83217" y1="68504" x2="76224" y2="77165"/>
                        <a14:foregroundMark x1="90909" y1="57480" x2="90909" y2="57480"/>
                        <a14:foregroundMark x1="53147" y1="3937" x2="53147" y2="39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51" y="451844"/>
            <a:ext cx="769445" cy="68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6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27FA4-D163-464C-3419-90FAAE64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096" y="384156"/>
            <a:ext cx="9493249" cy="818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dirty="0"/>
              <a:t>1. Introducción</a:t>
            </a:r>
          </a:p>
        </p:txBody>
      </p:sp>
      <p:graphicFrame>
        <p:nvGraphicFramePr>
          <p:cNvPr id="13" name="Marcador de contenido 6">
            <a:extLst>
              <a:ext uri="{FF2B5EF4-FFF2-40B4-BE49-F238E27FC236}">
                <a16:creationId xmlns:a16="http://schemas.microsoft.com/office/drawing/2014/main" id="{4AF0F536-BE74-3B53-B810-2799EAA849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335717"/>
              </p:ext>
            </p:extLst>
          </p:nvPr>
        </p:nvGraphicFramePr>
        <p:xfrm>
          <a:off x="821635" y="1603513"/>
          <a:ext cx="10250555" cy="4499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Marcador de contenido 4" descr="Icono&#10;&#10;Descripción generada automáticamente">
            <a:extLst>
              <a:ext uri="{FF2B5EF4-FFF2-40B4-BE49-F238E27FC236}">
                <a16:creationId xmlns:a16="http://schemas.microsoft.com/office/drawing/2014/main" id="{A8BD666D-27BB-9448-3D35-DE82E5A458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937" b="95276" l="6294" r="90210">
                        <a14:foregroundMark x1="10490" y1="40945" x2="10490" y2="40945"/>
                        <a14:foregroundMark x1="18182" y1="51181" x2="18182" y2="51181"/>
                        <a14:foregroundMark x1="47552" y1="89764" x2="47552" y2="89764"/>
                        <a14:foregroundMark x1="43357" y1="85827" x2="43357" y2="85827"/>
                        <a14:foregroundMark x1="38462" y1="81890" x2="38462" y2="81890"/>
                        <a14:foregroundMark x1="36364" y1="80315" x2="36364" y2="80315"/>
                        <a14:foregroundMark x1="50350" y1="92913" x2="50350" y2="92913"/>
                        <a14:foregroundMark x1="55245" y1="92913" x2="55245" y2="92913"/>
                        <a14:foregroundMark x1="60140" y1="95276" x2="60140" y2="95276"/>
                        <a14:foregroundMark x1="7692" y1="54331" x2="7692" y2="54331"/>
                        <a14:foregroundMark x1="51748" y1="11024" x2="59441" y2="16535"/>
                        <a14:foregroundMark x1="82517" y1="33071" x2="81818" y2="45669"/>
                        <a14:foregroundMark x1="83217" y1="68504" x2="76224" y2="77165"/>
                        <a14:foregroundMark x1="90909" y1="57480" x2="90909" y2="57480"/>
                        <a14:foregroundMark x1="53147" y1="3937" x2="53147" y2="39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51" y="451844"/>
            <a:ext cx="769445" cy="68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8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925E84-34D5-8A09-3BE7-4A1874B07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77458"/>
            <a:ext cx="10883900" cy="4486689"/>
          </a:xfrm>
        </p:spPr>
        <p:txBody>
          <a:bodyPr>
            <a:normAutofit/>
          </a:bodyPr>
          <a:lstStyle/>
          <a:p>
            <a:pPr>
              <a:buClr>
                <a:srgbClr val="48D4CA"/>
              </a:buClr>
            </a:pPr>
            <a:r>
              <a:rPr lang="es-ES" sz="1800" dirty="0"/>
              <a:t>Objetivo principal</a:t>
            </a:r>
          </a:p>
          <a:p>
            <a:pPr lvl="1">
              <a:buClr>
                <a:srgbClr val="48D4CA"/>
              </a:buClr>
              <a:buFont typeface="Wingdings" panose="05000000000000000000" pitchFamily="2" charset="2"/>
              <a:buChar char="ü"/>
            </a:pPr>
            <a:r>
              <a:rPr lang="es-ES" sz="1600" dirty="0"/>
              <a:t>Desarrollar una aplicación de alquiler de contenido audiovisual, enfocada en la disponibilidad temporal de películas y series.</a:t>
            </a:r>
          </a:p>
          <a:p>
            <a:pPr marL="0" indent="0">
              <a:buNone/>
            </a:pPr>
            <a:endParaRPr lang="es-ES" sz="1800" dirty="0"/>
          </a:p>
          <a:p>
            <a:pPr>
              <a:buClr>
                <a:srgbClr val="48D4CA"/>
              </a:buClr>
            </a:pPr>
            <a:r>
              <a:rPr lang="es-ES" sz="1800" dirty="0"/>
              <a:t>Objetivos secundarios</a:t>
            </a:r>
          </a:p>
          <a:p>
            <a:pPr lvl="1">
              <a:buClr>
                <a:srgbClr val="48D4CA"/>
              </a:buClr>
              <a:buFont typeface="Wingdings" panose="05000000000000000000" pitchFamily="2" charset="2"/>
              <a:buChar char="ü"/>
            </a:pPr>
            <a:r>
              <a:rPr lang="es-ES" sz="1600" b="1" dirty="0"/>
              <a:t>Registro y </a:t>
            </a:r>
            <a:r>
              <a:rPr lang="es-ES" sz="1600" b="1" dirty="0" err="1"/>
              <a:t>logueo</a:t>
            </a:r>
            <a:r>
              <a:rPr lang="es-ES" sz="1600" b="1" dirty="0"/>
              <a:t> de usuarios</a:t>
            </a:r>
            <a:r>
              <a:rPr lang="es-ES" sz="1600" dirty="0"/>
              <a:t>: Permitir a los usuarios registrarse y acceder a sus cuentas.</a:t>
            </a:r>
          </a:p>
          <a:p>
            <a:pPr lvl="1">
              <a:buClr>
                <a:srgbClr val="48D4CA"/>
              </a:buClr>
              <a:buFont typeface="Wingdings" panose="05000000000000000000" pitchFamily="2" charset="2"/>
              <a:buChar char="ü"/>
            </a:pPr>
            <a:r>
              <a:rPr lang="es-ES" sz="1600" b="1" dirty="0"/>
              <a:t>Catálogo de contenido</a:t>
            </a:r>
            <a:r>
              <a:rPr lang="es-ES" sz="1600" dirty="0"/>
              <a:t>: Mostrar las películas y series disponibles, y permitir su alquiler basado en la duración deseada por el usuario.</a:t>
            </a:r>
          </a:p>
          <a:p>
            <a:pPr lvl="1">
              <a:buClr>
                <a:srgbClr val="48D4CA"/>
              </a:buClr>
              <a:buFont typeface="Wingdings" panose="05000000000000000000" pitchFamily="2" charset="2"/>
              <a:buChar char="ü"/>
            </a:pPr>
            <a:r>
              <a:rPr lang="es-ES" sz="1600" b="1" dirty="0"/>
              <a:t>Gestión de reservas</a:t>
            </a:r>
            <a:r>
              <a:rPr lang="es-ES" sz="1600" dirty="0"/>
              <a:t>: Los usuarios pueden visualizar, cancelar, editar sus reservas y administrar su cuenta en la sección "Mi perfil".</a:t>
            </a:r>
          </a:p>
          <a:p>
            <a:pPr lvl="1">
              <a:buClr>
                <a:srgbClr val="48D4CA"/>
              </a:buClr>
              <a:buFont typeface="Wingdings" panose="05000000000000000000" pitchFamily="2" charset="2"/>
              <a:buChar char="ü"/>
            </a:pPr>
            <a:r>
              <a:rPr lang="es-ES" sz="1600" b="1" dirty="0"/>
              <a:t>Administración de contenido</a:t>
            </a:r>
            <a:r>
              <a:rPr lang="es-ES" sz="1600" dirty="0"/>
              <a:t>: Los administradores pueden actualizar y eliminar contenidos del catálogo, gestionar reservas y usuarios.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2389B94-7422-59CE-7BE5-0C84F6259D46}"/>
              </a:ext>
            </a:extLst>
          </p:cNvPr>
          <p:cNvSpPr txBox="1">
            <a:spLocks/>
          </p:cNvSpPr>
          <p:nvPr/>
        </p:nvSpPr>
        <p:spPr>
          <a:xfrm>
            <a:off x="1219200" y="452509"/>
            <a:ext cx="9493249" cy="6833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Objetivos</a:t>
            </a:r>
          </a:p>
        </p:txBody>
      </p:sp>
      <p:pic>
        <p:nvPicPr>
          <p:cNvPr id="6" name="Marcador de contenido 4" descr="Icono&#10;&#10;Descripción generada automáticamente">
            <a:extLst>
              <a:ext uri="{FF2B5EF4-FFF2-40B4-BE49-F238E27FC236}">
                <a16:creationId xmlns:a16="http://schemas.microsoft.com/office/drawing/2014/main" id="{49ADF38A-7413-A1F6-B09A-2CED5C420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37" b="95276" l="6294" r="90210">
                        <a14:foregroundMark x1="10490" y1="40945" x2="10490" y2="40945"/>
                        <a14:foregroundMark x1="18182" y1="51181" x2="18182" y2="51181"/>
                        <a14:foregroundMark x1="47552" y1="89764" x2="47552" y2="89764"/>
                        <a14:foregroundMark x1="43357" y1="85827" x2="43357" y2="85827"/>
                        <a14:foregroundMark x1="38462" y1="81890" x2="38462" y2="81890"/>
                        <a14:foregroundMark x1="36364" y1="80315" x2="36364" y2="80315"/>
                        <a14:foregroundMark x1="50350" y1="92913" x2="50350" y2="92913"/>
                        <a14:foregroundMark x1="55245" y1="92913" x2="55245" y2="92913"/>
                        <a14:foregroundMark x1="60140" y1="95276" x2="60140" y2="95276"/>
                        <a14:foregroundMark x1="7692" y1="54331" x2="7692" y2="54331"/>
                        <a14:foregroundMark x1="51748" y1="11024" x2="59441" y2="16535"/>
                        <a14:foregroundMark x1="82517" y1="33071" x2="81818" y2="45669"/>
                        <a14:foregroundMark x1="83217" y1="68504" x2="76224" y2="77165"/>
                        <a14:foregroundMark x1="90909" y1="57480" x2="90909" y2="57480"/>
                        <a14:foregroundMark x1="53147" y1="3937" x2="53147" y2="39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51" y="451844"/>
            <a:ext cx="769445" cy="68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5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ED23312B-29BB-01BE-4C99-1D996D2639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425056"/>
              </p:ext>
            </p:extLst>
          </p:nvPr>
        </p:nvGraphicFramePr>
        <p:xfrm>
          <a:off x="234950" y="1162050"/>
          <a:ext cx="1161415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ítulo 1">
            <a:extLst>
              <a:ext uri="{FF2B5EF4-FFF2-40B4-BE49-F238E27FC236}">
                <a16:creationId xmlns:a16="http://schemas.microsoft.com/office/drawing/2014/main" id="{BA8CA97E-30CE-E625-A05D-79DCB1EF8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43323"/>
            <a:ext cx="9493249" cy="818727"/>
          </a:xfrm>
        </p:spPr>
        <p:txBody>
          <a:bodyPr/>
          <a:lstStyle/>
          <a:p>
            <a:r>
              <a:rPr lang="es-ES" dirty="0"/>
              <a:t>3. Metodología</a:t>
            </a:r>
          </a:p>
        </p:txBody>
      </p:sp>
      <p:pic>
        <p:nvPicPr>
          <p:cNvPr id="9" name="Marcador de contenido 4" descr="Icono&#10;&#10;Descripción generada automáticamente">
            <a:extLst>
              <a:ext uri="{FF2B5EF4-FFF2-40B4-BE49-F238E27FC236}">
                <a16:creationId xmlns:a16="http://schemas.microsoft.com/office/drawing/2014/main" id="{75DAEFDA-A250-3D86-B0F1-BD8468D1EA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937" b="95276" l="6294" r="90210">
                        <a14:foregroundMark x1="10490" y1="40945" x2="10490" y2="40945"/>
                        <a14:foregroundMark x1="18182" y1="51181" x2="18182" y2="51181"/>
                        <a14:foregroundMark x1="47552" y1="89764" x2="47552" y2="89764"/>
                        <a14:foregroundMark x1="43357" y1="85827" x2="43357" y2="85827"/>
                        <a14:foregroundMark x1="38462" y1="81890" x2="38462" y2="81890"/>
                        <a14:foregroundMark x1="36364" y1="80315" x2="36364" y2="80315"/>
                        <a14:foregroundMark x1="50350" y1="92913" x2="50350" y2="92913"/>
                        <a14:foregroundMark x1="55245" y1="92913" x2="55245" y2="92913"/>
                        <a14:foregroundMark x1="60140" y1="95276" x2="60140" y2="95276"/>
                        <a14:foregroundMark x1="7692" y1="54331" x2="7692" y2="54331"/>
                        <a14:foregroundMark x1="51748" y1="11024" x2="59441" y2="16535"/>
                        <a14:foregroundMark x1="82517" y1="33071" x2="81818" y2="45669"/>
                        <a14:foregroundMark x1="83217" y1="68504" x2="76224" y2="77165"/>
                        <a14:foregroundMark x1="90909" y1="57480" x2="90909" y2="57480"/>
                        <a14:foregroundMark x1="53147" y1="3937" x2="53147" y2="39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51" y="451844"/>
            <a:ext cx="769445" cy="68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6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A1BBCB0E-D444-4662-99B6-968FADD9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8E77EF-7AB1-77BE-5BF0-BABCC225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321" y="147903"/>
            <a:ext cx="9493249" cy="1055204"/>
          </a:xfrm>
        </p:spPr>
        <p:txBody>
          <a:bodyPr>
            <a:normAutofit/>
          </a:bodyPr>
          <a:lstStyle/>
          <a:p>
            <a:r>
              <a:rPr lang="es-ES" sz="3200" dirty="0"/>
              <a:t>3.1. Análisis del reto</a:t>
            </a:r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FABCF46B-3163-4E66-9BB3-AAC999794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FFABCCE-353C-4DF3-82A1-0A3254A68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69B21E5-8A56-4BB0-A2F9-E1D18D1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2E0FB7C-6BC0-4404-BBCB-6DD5D28DCA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2">
              <a:extLst>
                <a:ext uri="{FF2B5EF4-FFF2-40B4-BE49-F238E27FC236}">
                  <a16:creationId xmlns:a16="http://schemas.microsoft.com/office/drawing/2014/main" id="{0FCD1BD2-FA34-4758-A9C5-6723ACAD7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0" name="Marcador de contenido 2">
            <a:extLst>
              <a:ext uri="{FF2B5EF4-FFF2-40B4-BE49-F238E27FC236}">
                <a16:creationId xmlns:a16="http://schemas.microsoft.com/office/drawing/2014/main" id="{63B607B5-9F80-A7A8-609D-4FA24C965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3926254"/>
              </p:ext>
            </p:extLst>
          </p:nvPr>
        </p:nvGraphicFramePr>
        <p:xfrm>
          <a:off x="1627144" y="1691308"/>
          <a:ext cx="9206510" cy="3475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Marcador de contenido 4" descr="Icono&#10;&#10;Descripción generada automáticamente">
            <a:extLst>
              <a:ext uri="{FF2B5EF4-FFF2-40B4-BE49-F238E27FC236}">
                <a16:creationId xmlns:a16="http://schemas.microsoft.com/office/drawing/2014/main" id="{C8269C62-6CB7-C2A5-3928-B277B8C83E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937" b="95276" l="6294" r="90210">
                        <a14:foregroundMark x1="10490" y1="40945" x2="10490" y2="40945"/>
                        <a14:foregroundMark x1="18182" y1="51181" x2="18182" y2="51181"/>
                        <a14:foregroundMark x1="47552" y1="89764" x2="47552" y2="89764"/>
                        <a14:foregroundMark x1="43357" y1="85827" x2="43357" y2="85827"/>
                        <a14:foregroundMark x1="38462" y1="81890" x2="38462" y2="81890"/>
                        <a14:foregroundMark x1="36364" y1="80315" x2="36364" y2="80315"/>
                        <a14:foregroundMark x1="50350" y1="92913" x2="50350" y2="92913"/>
                        <a14:foregroundMark x1="55245" y1="92913" x2="55245" y2="92913"/>
                        <a14:foregroundMark x1="60140" y1="95276" x2="60140" y2="95276"/>
                        <a14:foregroundMark x1="7692" y1="54331" x2="7692" y2="54331"/>
                        <a14:foregroundMark x1="51748" y1="11024" x2="59441" y2="16535"/>
                        <a14:foregroundMark x1="82517" y1="33071" x2="81818" y2="45669"/>
                        <a14:foregroundMark x1="83217" y1="68504" x2="76224" y2="77165"/>
                        <a14:foregroundMark x1="90909" y1="57480" x2="90909" y2="57480"/>
                        <a14:foregroundMark x1="53147" y1="3937" x2="53147" y2="39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78" y="675494"/>
            <a:ext cx="517618" cy="4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9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E77EF-7AB1-77BE-5BF0-BABCC225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326937"/>
            <a:ext cx="9493249" cy="935935"/>
          </a:xfrm>
        </p:spPr>
        <p:txBody>
          <a:bodyPr>
            <a:normAutofit/>
          </a:bodyPr>
          <a:lstStyle/>
          <a:p>
            <a:r>
              <a:rPr lang="es-ES" sz="3200" dirty="0"/>
              <a:t>3.2. Definir 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CCFA14-E8A5-5C05-32A9-9B41B6A84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5" y="1943100"/>
            <a:ext cx="10760765" cy="4229099"/>
          </a:xfrm>
        </p:spPr>
        <p:txBody>
          <a:bodyPr>
            <a:normAutofit/>
          </a:bodyPr>
          <a:lstStyle/>
          <a:p>
            <a:r>
              <a:rPr lang="es-ES" sz="1800" dirty="0"/>
              <a:t>Necesidad de una base de datos para almacenar el contenido digital, los usuarios y las reservas</a:t>
            </a:r>
          </a:p>
          <a:p>
            <a:r>
              <a:rPr lang="es-ES" sz="1800" dirty="0"/>
              <a:t>Montar la arquitectura que pudiese comunicar la aplicación con la base de datos</a:t>
            </a:r>
          </a:p>
          <a:p>
            <a:r>
              <a:rPr lang="es-ES" sz="1800" dirty="0"/>
              <a:t>Permitir el registro y el acceso</a:t>
            </a:r>
          </a:p>
          <a:p>
            <a:r>
              <a:rPr lang="es-ES" sz="1800" dirty="0"/>
              <a:t>Restringir el acceso a distintos tipos de usuarios </a:t>
            </a:r>
          </a:p>
          <a:p>
            <a:r>
              <a:rPr lang="es-ES" sz="1800" dirty="0"/>
              <a:t>Crear el catálogo del contenido y permitir alquilarlo</a:t>
            </a:r>
          </a:p>
          <a:p>
            <a:r>
              <a:rPr lang="es-ES" sz="1800" dirty="0"/>
              <a:t>Crear una zona para administrar el contenido, usuarios y reservas</a:t>
            </a:r>
          </a:p>
          <a:p>
            <a:r>
              <a:rPr lang="es-ES" sz="1800" dirty="0"/>
              <a:t>Crear una zona para que los usuarios puedan administrar sus reservas y su cuenta</a:t>
            </a:r>
          </a:p>
        </p:txBody>
      </p:sp>
      <p:pic>
        <p:nvPicPr>
          <p:cNvPr id="5" name="Marcador de contenido 4" descr="Icono&#10;&#10;Descripción generada automáticamente">
            <a:extLst>
              <a:ext uri="{FF2B5EF4-FFF2-40B4-BE49-F238E27FC236}">
                <a16:creationId xmlns:a16="http://schemas.microsoft.com/office/drawing/2014/main" id="{AE2BEF7B-4720-FA79-425B-5E076D9DB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37" b="95276" l="6294" r="90210">
                        <a14:foregroundMark x1="10490" y1="40945" x2="10490" y2="40945"/>
                        <a14:foregroundMark x1="18182" y1="51181" x2="18182" y2="51181"/>
                        <a14:foregroundMark x1="47552" y1="89764" x2="47552" y2="89764"/>
                        <a14:foregroundMark x1="43357" y1="85827" x2="43357" y2="85827"/>
                        <a14:foregroundMark x1="38462" y1="81890" x2="38462" y2="81890"/>
                        <a14:foregroundMark x1="36364" y1="80315" x2="36364" y2="80315"/>
                        <a14:foregroundMark x1="50350" y1="92913" x2="50350" y2="92913"/>
                        <a14:foregroundMark x1="55245" y1="92913" x2="55245" y2="92913"/>
                        <a14:foregroundMark x1="60140" y1="95276" x2="60140" y2="95276"/>
                        <a14:foregroundMark x1="7692" y1="54331" x2="7692" y2="54331"/>
                        <a14:foregroundMark x1="51748" y1="11024" x2="59441" y2="16535"/>
                        <a14:foregroundMark x1="82517" y1="33071" x2="81818" y2="45669"/>
                        <a14:foregroundMark x1="83217" y1="68504" x2="76224" y2="77165"/>
                        <a14:foregroundMark x1="90909" y1="57480" x2="90909" y2="57480"/>
                        <a14:foregroundMark x1="53147" y1="3937" x2="53147" y2="39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78" y="675494"/>
            <a:ext cx="517618" cy="4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3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1" name="Group 4110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4112" name="Group 4111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4114" name="Straight Connector 4113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5" name="Straight Connector 4114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13" name="Oval 4112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4117" name="Rectangle 4116">
            <a:extLst>
              <a:ext uri="{FF2B5EF4-FFF2-40B4-BE49-F238E27FC236}">
                <a16:creationId xmlns:a16="http://schemas.microsoft.com/office/drawing/2014/main" id="{8823CBA3-A477-422D-9E7A-F9FE7EC90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9" name="Rectangle 4118">
            <a:extLst>
              <a:ext uri="{FF2B5EF4-FFF2-40B4-BE49-F238E27FC236}">
                <a16:creationId xmlns:a16="http://schemas.microsoft.com/office/drawing/2014/main" id="{11F34718-B77C-44AC-9F07-230139CBB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4492894" y="509348"/>
            <a:ext cx="7269156" cy="57612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1" name="Freeform: Shape 4120">
            <a:extLst>
              <a:ext uri="{FF2B5EF4-FFF2-40B4-BE49-F238E27FC236}">
                <a16:creationId xmlns:a16="http://schemas.microsoft.com/office/drawing/2014/main" id="{60067990-9821-4102-BDE2-9B6F206D0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520000">
            <a:off x="5356003" y="-145815"/>
            <a:ext cx="5568370" cy="7044677"/>
          </a:xfrm>
          <a:custGeom>
            <a:avLst/>
            <a:gdLst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43342 w 5643596"/>
              <a:gd name="connsiteY32" fmla="*/ 989039 h 7192213"/>
              <a:gd name="connsiteX33" fmla="*/ 5634273 w 5643596"/>
              <a:gd name="connsiteY33" fmla="*/ 1025230 h 7192213"/>
              <a:gd name="connsiteX34" fmla="*/ 5638840 w 5643596"/>
              <a:gd name="connsiteY34" fmla="*/ 1028604 h 7192213"/>
              <a:gd name="connsiteX35" fmla="*/ 5643496 w 5643596"/>
              <a:gd name="connsiteY35" fmla="*/ 1039944 h 7192213"/>
              <a:gd name="connsiteX36" fmla="*/ 5638045 w 5643596"/>
              <a:gd name="connsiteY36" fmla="*/ 1049661 h 7192213"/>
              <a:gd name="connsiteX37" fmla="*/ 5629738 w 5643596"/>
              <a:gd name="connsiteY37" fmla="*/ 1088555 h 7192213"/>
              <a:gd name="connsiteX38" fmla="*/ 5629738 w 5643596"/>
              <a:gd name="connsiteY38" fmla="*/ 1346803 h 7192213"/>
              <a:gd name="connsiteX39" fmla="*/ 5629738 w 5643596"/>
              <a:gd name="connsiteY39" fmla="*/ 2782524 h 7192213"/>
              <a:gd name="connsiteX40" fmla="*/ 5629738 w 5643596"/>
              <a:gd name="connsiteY40" fmla="*/ 4092765 h 7192213"/>
              <a:gd name="connsiteX41" fmla="*/ 5629737 w 5643596"/>
              <a:gd name="connsiteY41" fmla="*/ 4092767 h 7192213"/>
              <a:gd name="connsiteX42" fmla="*/ 5629737 w 5643596"/>
              <a:gd name="connsiteY42" fmla="*/ 4412818 h 7192213"/>
              <a:gd name="connsiteX43" fmla="*/ 5629737 w 5643596"/>
              <a:gd name="connsiteY43" fmla="*/ 5426373 h 7192213"/>
              <a:gd name="connsiteX44" fmla="*/ 5629737 w 5643596"/>
              <a:gd name="connsiteY44" fmla="*/ 5848539 h 7192213"/>
              <a:gd name="connsiteX45" fmla="*/ 5629737 w 5643596"/>
              <a:gd name="connsiteY45" fmla="*/ 6736614 h 7192213"/>
              <a:gd name="connsiteX46" fmla="*/ 5629737 w 5643596"/>
              <a:gd name="connsiteY46" fmla="*/ 7158780 h 7192213"/>
              <a:gd name="connsiteX47" fmla="*/ 5596210 w 5643596"/>
              <a:gd name="connsiteY47" fmla="*/ 7192213 h 7192213"/>
              <a:gd name="connsiteX48" fmla="*/ 1982520 w 5643596"/>
              <a:gd name="connsiteY48" fmla="*/ 7192213 h 7192213"/>
              <a:gd name="connsiteX49" fmla="*/ 1976650 w 5643596"/>
              <a:gd name="connsiteY49" fmla="*/ 7189772 h 7192213"/>
              <a:gd name="connsiteX50" fmla="*/ 64205 w 5643596"/>
              <a:gd name="connsiteY50" fmla="*/ 7189772 h 7192213"/>
              <a:gd name="connsiteX51" fmla="*/ 28826 w 5643596"/>
              <a:gd name="connsiteY51" fmla="*/ 7165867 h 7192213"/>
              <a:gd name="connsiteX52" fmla="*/ 28826 w 5643596"/>
              <a:gd name="connsiteY52" fmla="*/ 6079439 h 7192213"/>
              <a:gd name="connsiteX53" fmla="*/ 18871 w 5643596"/>
              <a:gd name="connsiteY53" fmla="*/ 6043977 h 7192213"/>
              <a:gd name="connsiteX54" fmla="*/ 28826 w 5643596"/>
              <a:gd name="connsiteY54" fmla="*/ 6007501 h 7192213"/>
              <a:gd name="connsiteX55" fmla="*/ 28826 w 5643596"/>
              <a:gd name="connsiteY55" fmla="*/ 5521424 h 7192213"/>
              <a:gd name="connsiteX56" fmla="*/ 28826 w 5643596"/>
              <a:gd name="connsiteY56" fmla="*/ 5456903 h 7192213"/>
              <a:gd name="connsiteX57" fmla="*/ 18216 w 5643596"/>
              <a:gd name="connsiteY57" fmla="*/ 5420866 h 7192213"/>
              <a:gd name="connsiteX58" fmla="*/ 6056 w 5643596"/>
              <a:gd name="connsiteY58" fmla="*/ 5384020 h 7192213"/>
              <a:gd name="connsiteX59" fmla="*/ 815 w 5643596"/>
              <a:gd name="connsiteY59" fmla="*/ 5348515 h 7192213"/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43342 w 5643596"/>
              <a:gd name="connsiteY32" fmla="*/ 989039 h 7192213"/>
              <a:gd name="connsiteX33" fmla="*/ 5634273 w 5643596"/>
              <a:gd name="connsiteY33" fmla="*/ 1025230 h 7192213"/>
              <a:gd name="connsiteX34" fmla="*/ 5638840 w 5643596"/>
              <a:gd name="connsiteY34" fmla="*/ 1028604 h 7192213"/>
              <a:gd name="connsiteX35" fmla="*/ 5643496 w 5643596"/>
              <a:gd name="connsiteY35" fmla="*/ 1039944 h 7192213"/>
              <a:gd name="connsiteX36" fmla="*/ 5638045 w 5643596"/>
              <a:gd name="connsiteY36" fmla="*/ 1049661 h 7192213"/>
              <a:gd name="connsiteX37" fmla="*/ 5629738 w 5643596"/>
              <a:gd name="connsiteY37" fmla="*/ 1088555 h 7192213"/>
              <a:gd name="connsiteX38" fmla="*/ 5629738 w 5643596"/>
              <a:gd name="connsiteY38" fmla="*/ 1346803 h 7192213"/>
              <a:gd name="connsiteX39" fmla="*/ 5629738 w 5643596"/>
              <a:gd name="connsiteY39" fmla="*/ 4092765 h 7192213"/>
              <a:gd name="connsiteX40" fmla="*/ 5629737 w 5643596"/>
              <a:gd name="connsiteY40" fmla="*/ 4092767 h 7192213"/>
              <a:gd name="connsiteX41" fmla="*/ 5629737 w 5643596"/>
              <a:gd name="connsiteY41" fmla="*/ 4412818 h 7192213"/>
              <a:gd name="connsiteX42" fmla="*/ 5629737 w 5643596"/>
              <a:gd name="connsiteY42" fmla="*/ 5426373 h 7192213"/>
              <a:gd name="connsiteX43" fmla="*/ 5629737 w 5643596"/>
              <a:gd name="connsiteY43" fmla="*/ 5848539 h 7192213"/>
              <a:gd name="connsiteX44" fmla="*/ 5629737 w 5643596"/>
              <a:gd name="connsiteY44" fmla="*/ 6736614 h 7192213"/>
              <a:gd name="connsiteX45" fmla="*/ 5629737 w 5643596"/>
              <a:gd name="connsiteY45" fmla="*/ 7158780 h 7192213"/>
              <a:gd name="connsiteX46" fmla="*/ 5596210 w 5643596"/>
              <a:gd name="connsiteY46" fmla="*/ 7192213 h 7192213"/>
              <a:gd name="connsiteX47" fmla="*/ 1982520 w 5643596"/>
              <a:gd name="connsiteY47" fmla="*/ 7192213 h 7192213"/>
              <a:gd name="connsiteX48" fmla="*/ 1976650 w 5643596"/>
              <a:gd name="connsiteY48" fmla="*/ 7189772 h 7192213"/>
              <a:gd name="connsiteX49" fmla="*/ 64205 w 5643596"/>
              <a:gd name="connsiteY49" fmla="*/ 7189772 h 7192213"/>
              <a:gd name="connsiteX50" fmla="*/ 28826 w 5643596"/>
              <a:gd name="connsiteY50" fmla="*/ 7165867 h 7192213"/>
              <a:gd name="connsiteX51" fmla="*/ 28826 w 5643596"/>
              <a:gd name="connsiteY51" fmla="*/ 6079439 h 7192213"/>
              <a:gd name="connsiteX52" fmla="*/ 18871 w 5643596"/>
              <a:gd name="connsiteY52" fmla="*/ 6043977 h 7192213"/>
              <a:gd name="connsiteX53" fmla="*/ 28826 w 5643596"/>
              <a:gd name="connsiteY53" fmla="*/ 6007501 h 7192213"/>
              <a:gd name="connsiteX54" fmla="*/ 28826 w 5643596"/>
              <a:gd name="connsiteY54" fmla="*/ 5521424 h 7192213"/>
              <a:gd name="connsiteX55" fmla="*/ 28826 w 5643596"/>
              <a:gd name="connsiteY55" fmla="*/ 5456903 h 7192213"/>
              <a:gd name="connsiteX56" fmla="*/ 18216 w 5643596"/>
              <a:gd name="connsiteY56" fmla="*/ 5420866 h 7192213"/>
              <a:gd name="connsiteX57" fmla="*/ 6056 w 5643596"/>
              <a:gd name="connsiteY57" fmla="*/ 5384020 h 7192213"/>
              <a:gd name="connsiteX58" fmla="*/ 815 w 5643596"/>
              <a:gd name="connsiteY58" fmla="*/ 5348515 h 7192213"/>
              <a:gd name="connsiteX59" fmla="*/ 0 w 5643596"/>
              <a:gd name="connsiteY59" fmla="*/ 5321182 h 7192213"/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43342 w 5643596"/>
              <a:gd name="connsiteY32" fmla="*/ 989039 h 7192213"/>
              <a:gd name="connsiteX33" fmla="*/ 5634273 w 5643596"/>
              <a:gd name="connsiteY33" fmla="*/ 1025230 h 7192213"/>
              <a:gd name="connsiteX34" fmla="*/ 5638840 w 5643596"/>
              <a:gd name="connsiteY34" fmla="*/ 1028604 h 7192213"/>
              <a:gd name="connsiteX35" fmla="*/ 5643496 w 5643596"/>
              <a:gd name="connsiteY35" fmla="*/ 1039944 h 7192213"/>
              <a:gd name="connsiteX36" fmla="*/ 5638045 w 5643596"/>
              <a:gd name="connsiteY36" fmla="*/ 1049661 h 7192213"/>
              <a:gd name="connsiteX37" fmla="*/ 5629738 w 5643596"/>
              <a:gd name="connsiteY37" fmla="*/ 1088555 h 7192213"/>
              <a:gd name="connsiteX38" fmla="*/ 5629738 w 5643596"/>
              <a:gd name="connsiteY38" fmla="*/ 4092765 h 7192213"/>
              <a:gd name="connsiteX39" fmla="*/ 5629737 w 5643596"/>
              <a:gd name="connsiteY39" fmla="*/ 4092767 h 7192213"/>
              <a:gd name="connsiteX40" fmla="*/ 5629737 w 5643596"/>
              <a:gd name="connsiteY40" fmla="*/ 4412818 h 7192213"/>
              <a:gd name="connsiteX41" fmla="*/ 5629737 w 5643596"/>
              <a:gd name="connsiteY41" fmla="*/ 5426373 h 7192213"/>
              <a:gd name="connsiteX42" fmla="*/ 5629737 w 5643596"/>
              <a:gd name="connsiteY42" fmla="*/ 5848539 h 7192213"/>
              <a:gd name="connsiteX43" fmla="*/ 5629737 w 5643596"/>
              <a:gd name="connsiteY43" fmla="*/ 6736614 h 7192213"/>
              <a:gd name="connsiteX44" fmla="*/ 5629737 w 5643596"/>
              <a:gd name="connsiteY44" fmla="*/ 7158780 h 7192213"/>
              <a:gd name="connsiteX45" fmla="*/ 5596210 w 5643596"/>
              <a:gd name="connsiteY45" fmla="*/ 7192213 h 7192213"/>
              <a:gd name="connsiteX46" fmla="*/ 1982520 w 5643596"/>
              <a:gd name="connsiteY46" fmla="*/ 7192213 h 7192213"/>
              <a:gd name="connsiteX47" fmla="*/ 1976650 w 5643596"/>
              <a:gd name="connsiteY47" fmla="*/ 7189772 h 7192213"/>
              <a:gd name="connsiteX48" fmla="*/ 64205 w 5643596"/>
              <a:gd name="connsiteY48" fmla="*/ 7189772 h 7192213"/>
              <a:gd name="connsiteX49" fmla="*/ 28826 w 5643596"/>
              <a:gd name="connsiteY49" fmla="*/ 7165867 h 7192213"/>
              <a:gd name="connsiteX50" fmla="*/ 28826 w 5643596"/>
              <a:gd name="connsiteY50" fmla="*/ 6079439 h 7192213"/>
              <a:gd name="connsiteX51" fmla="*/ 18871 w 5643596"/>
              <a:gd name="connsiteY51" fmla="*/ 6043977 h 7192213"/>
              <a:gd name="connsiteX52" fmla="*/ 28826 w 5643596"/>
              <a:gd name="connsiteY52" fmla="*/ 6007501 h 7192213"/>
              <a:gd name="connsiteX53" fmla="*/ 28826 w 5643596"/>
              <a:gd name="connsiteY53" fmla="*/ 5521424 h 7192213"/>
              <a:gd name="connsiteX54" fmla="*/ 28826 w 5643596"/>
              <a:gd name="connsiteY54" fmla="*/ 5456903 h 7192213"/>
              <a:gd name="connsiteX55" fmla="*/ 18216 w 5643596"/>
              <a:gd name="connsiteY55" fmla="*/ 5420866 h 7192213"/>
              <a:gd name="connsiteX56" fmla="*/ 6056 w 5643596"/>
              <a:gd name="connsiteY56" fmla="*/ 5384020 h 7192213"/>
              <a:gd name="connsiteX57" fmla="*/ 815 w 5643596"/>
              <a:gd name="connsiteY57" fmla="*/ 5348515 h 7192213"/>
              <a:gd name="connsiteX58" fmla="*/ 0 w 5643596"/>
              <a:gd name="connsiteY58" fmla="*/ 5321182 h 7192213"/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34273 w 5643596"/>
              <a:gd name="connsiteY32" fmla="*/ 1025230 h 7192213"/>
              <a:gd name="connsiteX33" fmla="*/ 5638840 w 5643596"/>
              <a:gd name="connsiteY33" fmla="*/ 1028604 h 7192213"/>
              <a:gd name="connsiteX34" fmla="*/ 5643496 w 5643596"/>
              <a:gd name="connsiteY34" fmla="*/ 1039944 h 7192213"/>
              <a:gd name="connsiteX35" fmla="*/ 5638045 w 5643596"/>
              <a:gd name="connsiteY35" fmla="*/ 1049661 h 7192213"/>
              <a:gd name="connsiteX36" fmla="*/ 5629738 w 5643596"/>
              <a:gd name="connsiteY36" fmla="*/ 1088555 h 7192213"/>
              <a:gd name="connsiteX37" fmla="*/ 5629738 w 5643596"/>
              <a:gd name="connsiteY37" fmla="*/ 4092765 h 7192213"/>
              <a:gd name="connsiteX38" fmla="*/ 5629737 w 5643596"/>
              <a:gd name="connsiteY38" fmla="*/ 4092767 h 7192213"/>
              <a:gd name="connsiteX39" fmla="*/ 5629737 w 5643596"/>
              <a:gd name="connsiteY39" fmla="*/ 4412818 h 7192213"/>
              <a:gd name="connsiteX40" fmla="*/ 5629737 w 5643596"/>
              <a:gd name="connsiteY40" fmla="*/ 5426373 h 7192213"/>
              <a:gd name="connsiteX41" fmla="*/ 5629737 w 5643596"/>
              <a:gd name="connsiteY41" fmla="*/ 5848539 h 7192213"/>
              <a:gd name="connsiteX42" fmla="*/ 5629737 w 5643596"/>
              <a:gd name="connsiteY42" fmla="*/ 6736614 h 7192213"/>
              <a:gd name="connsiteX43" fmla="*/ 5629737 w 5643596"/>
              <a:gd name="connsiteY43" fmla="*/ 7158780 h 7192213"/>
              <a:gd name="connsiteX44" fmla="*/ 5596210 w 5643596"/>
              <a:gd name="connsiteY44" fmla="*/ 7192213 h 7192213"/>
              <a:gd name="connsiteX45" fmla="*/ 1982520 w 5643596"/>
              <a:gd name="connsiteY45" fmla="*/ 7192213 h 7192213"/>
              <a:gd name="connsiteX46" fmla="*/ 1976650 w 5643596"/>
              <a:gd name="connsiteY46" fmla="*/ 7189772 h 7192213"/>
              <a:gd name="connsiteX47" fmla="*/ 64205 w 5643596"/>
              <a:gd name="connsiteY47" fmla="*/ 7189772 h 7192213"/>
              <a:gd name="connsiteX48" fmla="*/ 28826 w 5643596"/>
              <a:gd name="connsiteY48" fmla="*/ 7165867 h 7192213"/>
              <a:gd name="connsiteX49" fmla="*/ 28826 w 5643596"/>
              <a:gd name="connsiteY49" fmla="*/ 6079439 h 7192213"/>
              <a:gd name="connsiteX50" fmla="*/ 18871 w 5643596"/>
              <a:gd name="connsiteY50" fmla="*/ 6043977 h 7192213"/>
              <a:gd name="connsiteX51" fmla="*/ 28826 w 5643596"/>
              <a:gd name="connsiteY51" fmla="*/ 6007501 h 7192213"/>
              <a:gd name="connsiteX52" fmla="*/ 28826 w 5643596"/>
              <a:gd name="connsiteY52" fmla="*/ 5521424 h 7192213"/>
              <a:gd name="connsiteX53" fmla="*/ 28826 w 5643596"/>
              <a:gd name="connsiteY53" fmla="*/ 5456903 h 7192213"/>
              <a:gd name="connsiteX54" fmla="*/ 18216 w 5643596"/>
              <a:gd name="connsiteY54" fmla="*/ 5420866 h 7192213"/>
              <a:gd name="connsiteX55" fmla="*/ 6056 w 5643596"/>
              <a:gd name="connsiteY55" fmla="*/ 5384020 h 7192213"/>
              <a:gd name="connsiteX56" fmla="*/ 815 w 5643596"/>
              <a:gd name="connsiteY56" fmla="*/ 5348515 h 7192213"/>
              <a:gd name="connsiteX57" fmla="*/ 0 w 5643596"/>
              <a:gd name="connsiteY57" fmla="*/ 5321182 h 7192213"/>
              <a:gd name="connsiteX0" fmla="*/ 0 w 5643496"/>
              <a:gd name="connsiteY0" fmla="*/ 5321182 h 7192213"/>
              <a:gd name="connsiteX1" fmla="*/ 7176 w 5643496"/>
              <a:gd name="connsiteY1" fmla="*/ 5292545 h 7192213"/>
              <a:gd name="connsiteX2" fmla="*/ 4191 w 5643496"/>
              <a:gd name="connsiteY2" fmla="*/ 5273215 h 7192213"/>
              <a:gd name="connsiteX3" fmla="*/ 11880 w 5643496"/>
              <a:gd name="connsiteY3" fmla="*/ 5237214 h 7192213"/>
              <a:gd name="connsiteX4" fmla="*/ 18963 w 5643496"/>
              <a:gd name="connsiteY4" fmla="*/ 5184548 h 7192213"/>
              <a:gd name="connsiteX5" fmla="*/ 26514 w 5643496"/>
              <a:gd name="connsiteY5" fmla="*/ 5148294 h 7192213"/>
              <a:gd name="connsiteX6" fmla="*/ 28826 w 5643496"/>
              <a:gd name="connsiteY6" fmla="*/ 5141304 h 7192213"/>
              <a:gd name="connsiteX7" fmla="*/ 28826 w 5643496"/>
              <a:gd name="connsiteY7" fmla="*/ 4904080 h 7192213"/>
              <a:gd name="connsiteX8" fmla="*/ 26241 w 5643496"/>
              <a:gd name="connsiteY8" fmla="*/ 4886580 h 7192213"/>
              <a:gd name="connsiteX9" fmla="*/ 28826 w 5643496"/>
              <a:gd name="connsiteY9" fmla="*/ 4827542 h 7192213"/>
              <a:gd name="connsiteX10" fmla="*/ 25306 w 5643496"/>
              <a:gd name="connsiteY10" fmla="*/ 4818968 h 7192213"/>
              <a:gd name="connsiteX11" fmla="*/ 28826 w 5643496"/>
              <a:gd name="connsiteY11" fmla="*/ 4761248 h 7192213"/>
              <a:gd name="connsiteX12" fmla="*/ 25835 w 5643496"/>
              <a:gd name="connsiteY12" fmla="*/ 4698008 h 7192213"/>
              <a:gd name="connsiteX13" fmla="*/ 17801 w 5643496"/>
              <a:gd name="connsiteY13" fmla="*/ 4693286 h 7192213"/>
              <a:gd name="connsiteX14" fmla="*/ 17096 w 5643496"/>
              <a:gd name="connsiteY14" fmla="*/ 4679416 h 7192213"/>
              <a:gd name="connsiteX15" fmla="*/ 17250 w 5643496"/>
              <a:gd name="connsiteY15" fmla="*/ 4657582 h 7192213"/>
              <a:gd name="connsiteX16" fmla="*/ 25682 w 5643496"/>
              <a:gd name="connsiteY16" fmla="*/ 4608673 h 7192213"/>
              <a:gd name="connsiteX17" fmla="*/ 20696 w 5643496"/>
              <a:gd name="connsiteY17" fmla="*/ 27254 h 7192213"/>
              <a:gd name="connsiteX18" fmla="*/ 44529 w 5643496"/>
              <a:gd name="connsiteY18" fmla="*/ 3139 h 7192213"/>
              <a:gd name="connsiteX19" fmla="*/ 64219 w 5643496"/>
              <a:gd name="connsiteY19" fmla="*/ 24 h 7192213"/>
              <a:gd name="connsiteX20" fmla="*/ 2653439 w 5643496"/>
              <a:gd name="connsiteY20" fmla="*/ 0 h 7192213"/>
              <a:gd name="connsiteX21" fmla="*/ 2959929 w 5643496"/>
              <a:gd name="connsiteY21" fmla="*/ 0 h 7192213"/>
              <a:gd name="connsiteX22" fmla="*/ 5549063 w 5643496"/>
              <a:gd name="connsiteY22" fmla="*/ 0 h 7192213"/>
              <a:gd name="connsiteX23" fmla="*/ 5549068 w 5643496"/>
              <a:gd name="connsiteY23" fmla="*/ 2 h 7192213"/>
              <a:gd name="connsiteX24" fmla="*/ 5553587 w 5643496"/>
              <a:gd name="connsiteY24" fmla="*/ 0 h 7192213"/>
              <a:gd name="connsiteX25" fmla="*/ 5559961 w 5643496"/>
              <a:gd name="connsiteY25" fmla="*/ 3034 h 7192213"/>
              <a:gd name="connsiteX26" fmla="*/ 5596211 w 5643496"/>
              <a:gd name="connsiteY26" fmla="*/ 3034 h 7192213"/>
              <a:gd name="connsiteX27" fmla="*/ 5629738 w 5643496"/>
              <a:gd name="connsiteY27" fmla="*/ 36562 h 7192213"/>
              <a:gd name="connsiteX28" fmla="*/ 5629738 w 5643496"/>
              <a:gd name="connsiteY28" fmla="*/ 900024 h 7192213"/>
              <a:gd name="connsiteX29" fmla="*/ 5635688 w 5643496"/>
              <a:gd name="connsiteY29" fmla="*/ 909622 h 7192213"/>
              <a:gd name="connsiteX30" fmla="*/ 5642313 w 5643496"/>
              <a:gd name="connsiteY30" fmla="*/ 954494 h 7192213"/>
              <a:gd name="connsiteX31" fmla="*/ 5634273 w 5643496"/>
              <a:gd name="connsiteY31" fmla="*/ 1025230 h 7192213"/>
              <a:gd name="connsiteX32" fmla="*/ 5638840 w 5643496"/>
              <a:gd name="connsiteY32" fmla="*/ 1028604 h 7192213"/>
              <a:gd name="connsiteX33" fmla="*/ 5643496 w 5643496"/>
              <a:gd name="connsiteY33" fmla="*/ 1039944 h 7192213"/>
              <a:gd name="connsiteX34" fmla="*/ 5638045 w 5643496"/>
              <a:gd name="connsiteY34" fmla="*/ 1049661 h 7192213"/>
              <a:gd name="connsiteX35" fmla="*/ 5629738 w 5643496"/>
              <a:gd name="connsiteY35" fmla="*/ 1088555 h 7192213"/>
              <a:gd name="connsiteX36" fmla="*/ 5629738 w 5643496"/>
              <a:gd name="connsiteY36" fmla="*/ 4092765 h 7192213"/>
              <a:gd name="connsiteX37" fmla="*/ 5629737 w 5643496"/>
              <a:gd name="connsiteY37" fmla="*/ 4092767 h 7192213"/>
              <a:gd name="connsiteX38" fmla="*/ 5629737 w 5643496"/>
              <a:gd name="connsiteY38" fmla="*/ 4412818 h 7192213"/>
              <a:gd name="connsiteX39" fmla="*/ 5629737 w 5643496"/>
              <a:gd name="connsiteY39" fmla="*/ 5426373 h 7192213"/>
              <a:gd name="connsiteX40" fmla="*/ 5629737 w 5643496"/>
              <a:gd name="connsiteY40" fmla="*/ 5848539 h 7192213"/>
              <a:gd name="connsiteX41" fmla="*/ 5629737 w 5643496"/>
              <a:gd name="connsiteY41" fmla="*/ 6736614 h 7192213"/>
              <a:gd name="connsiteX42" fmla="*/ 5629737 w 5643496"/>
              <a:gd name="connsiteY42" fmla="*/ 7158780 h 7192213"/>
              <a:gd name="connsiteX43" fmla="*/ 5596210 w 5643496"/>
              <a:gd name="connsiteY43" fmla="*/ 7192213 h 7192213"/>
              <a:gd name="connsiteX44" fmla="*/ 1982520 w 5643496"/>
              <a:gd name="connsiteY44" fmla="*/ 7192213 h 7192213"/>
              <a:gd name="connsiteX45" fmla="*/ 1976650 w 5643496"/>
              <a:gd name="connsiteY45" fmla="*/ 7189772 h 7192213"/>
              <a:gd name="connsiteX46" fmla="*/ 64205 w 5643496"/>
              <a:gd name="connsiteY46" fmla="*/ 7189772 h 7192213"/>
              <a:gd name="connsiteX47" fmla="*/ 28826 w 5643496"/>
              <a:gd name="connsiteY47" fmla="*/ 7165867 h 7192213"/>
              <a:gd name="connsiteX48" fmla="*/ 28826 w 5643496"/>
              <a:gd name="connsiteY48" fmla="*/ 6079439 h 7192213"/>
              <a:gd name="connsiteX49" fmla="*/ 18871 w 5643496"/>
              <a:gd name="connsiteY49" fmla="*/ 6043977 h 7192213"/>
              <a:gd name="connsiteX50" fmla="*/ 28826 w 5643496"/>
              <a:gd name="connsiteY50" fmla="*/ 6007501 h 7192213"/>
              <a:gd name="connsiteX51" fmla="*/ 28826 w 5643496"/>
              <a:gd name="connsiteY51" fmla="*/ 5521424 h 7192213"/>
              <a:gd name="connsiteX52" fmla="*/ 28826 w 5643496"/>
              <a:gd name="connsiteY52" fmla="*/ 5456903 h 7192213"/>
              <a:gd name="connsiteX53" fmla="*/ 18216 w 5643496"/>
              <a:gd name="connsiteY53" fmla="*/ 5420866 h 7192213"/>
              <a:gd name="connsiteX54" fmla="*/ 6056 w 5643496"/>
              <a:gd name="connsiteY54" fmla="*/ 5384020 h 7192213"/>
              <a:gd name="connsiteX55" fmla="*/ 815 w 5643496"/>
              <a:gd name="connsiteY55" fmla="*/ 5348515 h 7192213"/>
              <a:gd name="connsiteX56" fmla="*/ 0 w 5643496"/>
              <a:gd name="connsiteY56" fmla="*/ 5321182 h 7192213"/>
              <a:gd name="connsiteX0" fmla="*/ 0 w 5643496"/>
              <a:gd name="connsiteY0" fmla="*/ 5321182 h 7192213"/>
              <a:gd name="connsiteX1" fmla="*/ 7176 w 5643496"/>
              <a:gd name="connsiteY1" fmla="*/ 5292545 h 7192213"/>
              <a:gd name="connsiteX2" fmla="*/ 4191 w 5643496"/>
              <a:gd name="connsiteY2" fmla="*/ 5273215 h 7192213"/>
              <a:gd name="connsiteX3" fmla="*/ 11880 w 5643496"/>
              <a:gd name="connsiteY3" fmla="*/ 5237214 h 7192213"/>
              <a:gd name="connsiteX4" fmla="*/ 18963 w 5643496"/>
              <a:gd name="connsiteY4" fmla="*/ 5184548 h 7192213"/>
              <a:gd name="connsiteX5" fmla="*/ 26514 w 5643496"/>
              <a:gd name="connsiteY5" fmla="*/ 5148294 h 7192213"/>
              <a:gd name="connsiteX6" fmla="*/ 28826 w 5643496"/>
              <a:gd name="connsiteY6" fmla="*/ 5141304 h 7192213"/>
              <a:gd name="connsiteX7" fmla="*/ 28826 w 5643496"/>
              <a:gd name="connsiteY7" fmla="*/ 4904080 h 7192213"/>
              <a:gd name="connsiteX8" fmla="*/ 26241 w 5643496"/>
              <a:gd name="connsiteY8" fmla="*/ 4886580 h 7192213"/>
              <a:gd name="connsiteX9" fmla="*/ 28826 w 5643496"/>
              <a:gd name="connsiteY9" fmla="*/ 4827542 h 7192213"/>
              <a:gd name="connsiteX10" fmla="*/ 25306 w 5643496"/>
              <a:gd name="connsiteY10" fmla="*/ 4818968 h 7192213"/>
              <a:gd name="connsiteX11" fmla="*/ 28826 w 5643496"/>
              <a:gd name="connsiteY11" fmla="*/ 4761248 h 7192213"/>
              <a:gd name="connsiteX12" fmla="*/ 25835 w 5643496"/>
              <a:gd name="connsiteY12" fmla="*/ 4698008 h 7192213"/>
              <a:gd name="connsiteX13" fmla="*/ 17801 w 5643496"/>
              <a:gd name="connsiteY13" fmla="*/ 4693286 h 7192213"/>
              <a:gd name="connsiteX14" fmla="*/ 17096 w 5643496"/>
              <a:gd name="connsiteY14" fmla="*/ 4679416 h 7192213"/>
              <a:gd name="connsiteX15" fmla="*/ 17250 w 5643496"/>
              <a:gd name="connsiteY15" fmla="*/ 4657582 h 7192213"/>
              <a:gd name="connsiteX16" fmla="*/ 25682 w 5643496"/>
              <a:gd name="connsiteY16" fmla="*/ 4608673 h 7192213"/>
              <a:gd name="connsiteX17" fmla="*/ 20696 w 5643496"/>
              <a:gd name="connsiteY17" fmla="*/ 27254 h 7192213"/>
              <a:gd name="connsiteX18" fmla="*/ 44529 w 5643496"/>
              <a:gd name="connsiteY18" fmla="*/ 3139 h 7192213"/>
              <a:gd name="connsiteX19" fmla="*/ 64219 w 5643496"/>
              <a:gd name="connsiteY19" fmla="*/ 24 h 7192213"/>
              <a:gd name="connsiteX20" fmla="*/ 2653439 w 5643496"/>
              <a:gd name="connsiteY20" fmla="*/ 0 h 7192213"/>
              <a:gd name="connsiteX21" fmla="*/ 2959929 w 5643496"/>
              <a:gd name="connsiteY21" fmla="*/ 0 h 7192213"/>
              <a:gd name="connsiteX22" fmla="*/ 5549063 w 5643496"/>
              <a:gd name="connsiteY22" fmla="*/ 0 h 7192213"/>
              <a:gd name="connsiteX23" fmla="*/ 5549068 w 5643496"/>
              <a:gd name="connsiteY23" fmla="*/ 2 h 7192213"/>
              <a:gd name="connsiteX24" fmla="*/ 5553587 w 5643496"/>
              <a:gd name="connsiteY24" fmla="*/ 0 h 7192213"/>
              <a:gd name="connsiteX25" fmla="*/ 5559961 w 5643496"/>
              <a:gd name="connsiteY25" fmla="*/ 3034 h 7192213"/>
              <a:gd name="connsiteX26" fmla="*/ 5596211 w 5643496"/>
              <a:gd name="connsiteY26" fmla="*/ 3034 h 7192213"/>
              <a:gd name="connsiteX27" fmla="*/ 5629738 w 5643496"/>
              <a:gd name="connsiteY27" fmla="*/ 36562 h 7192213"/>
              <a:gd name="connsiteX28" fmla="*/ 5629738 w 5643496"/>
              <a:gd name="connsiteY28" fmla="*/ 900024 h 7192213"/>
              <a:gd name="connsiteX29" fmla="*/ 5635688 w 5643496"/>
              <a:gd name="connsiteY29" fmla="*/ 909622 h 7192213"/>
              <a:gd name="connsiteX30" fmla="*/ 5642313 w 5643496"/>
              <a:gd name="connsiteY30" fmla="*/ 954494 h 7192213"/>
              <a:gd name="connsiteX31" fmla="*/ 5634273 w 5643496"/>
              <a:gd name="connsiteY31" fmla="*/ 1025230 h 7192213"/>
              <a:gd name="connsiteX32" fmla="*/ 5638840 w 5643496"/>
              <a:gd name="connsiteY32" fmla="*/ 1028604 h 7192213"/>
              <a:gd name="connsiteX33" fmla="*/ 5643496 w 5643496"/>
              <a:gd name="connsiteY33" fmla="*/ 1039944 h 7192213"/>
              <a:gd name="connsiteX34" fmla="*/ 5629738 w 5643496"/>
              <a:gd name="connsiteY34" fmla="*/ 1088555 h 7192213"/>
              <a:gd name="connsiteX35" fmla="*/ 5629738 w 5643496"/>
              <a:gd name="connsiteY35" fmla="*/ 4092765 h 7192213"/>
              <a:gd name="connsiteX36" fmla="*/ 5629737 w 5643496"/>
              <a:gd name="connsiteY36" fmla="*/ 4092767 h 7192213"/>
              <a:gd name="connsiteX37" fmla="*/ 5629737 w 5643496"/>
              <a:gd name="connsiteY37" fmla="*/ 4412818 h 7192213"/>
              <a:gd name="connsiteX38" fmla="*/ 5629737 w 5643496"/>
              <a:gd name="connsiteY38" fmla="*/ 5426373 h 7192213"/>
              <a:gd name="connsiteX39" fmla="*/ 5629737 w 5643496"/>
              <a:gd name="connsiteY39" fmla="*/ 5848539 h 7192213"/>
              <a:gd name="connsiteX40" fmla="*/ 5629737 w 5643496"/>
              <a:gd name="connsiteY40" fmla="*/ 6736614 h 7192213"/>
              <a:gd name="connsiteX41" fmla="*/ 5629737 w 5643496"/>
              <a:gd name="connsiteY41" fmla="*/ 7158780 h 7192213"/>
              <a:gd name="connsiteX42" fmla="*/ 5596210 w 5643496"/>
              <a:gd name="connsiteY42" fmla="*/ 7192213 h 7192213"/>
              <a:gd name="connsiteX43" fmla="*/ 1982520 w 5643496"/>
              <a:gd name="connsiteY43" fmla="*/ 7192213 h 7192213"/>
              <a:gd name="connsiteX44" fmla="*/ 1976650 w 5643496"/>
              <a:gd name="connsiteY44" fmla="*/ 7189772 h 7192213"/>
              <a:gd name="connsiteX45" fmla="*/ 64205 w 5643496"/>
              <a:gd name="connsiteY45" fmla="*/ 7189772 h 7192213"/>
              <a:gd name="connsiteX46" fmla="*/ 28826 w 5643496"/>
              <a:gd name="connsiteY46" fmla="*/ 7165867 h 7192213"/>
              <a:gd name="connsiteX47" fmla="*/ 28826 w 5643496"/>
              <a:gd name="connsiteY47" fmla="*/ 6079439 h 7192213"/>
              <a:gd name="connsiteX48" fmla="*/ 18871 w 5643496"/>
              <a:gd name="connsiteY48" fmla="*/ 6043977 h 7192213"/>
              <a:gd name="connsiteX49" fmla="*/ 28826 w 5643496"/>
              <a:gd name="connsiteY49" fmla="*/ 6007501 h 7192213"/>
              <a:gd name="connsiteX50" fmla="*/ 28826 w 5643496"/>
              <a:gd name="connsiteY50" fmla="*/ 5521424 h 7192213"/>
              <a:gd name="connsiteX51" fmla="*/ 28826 w 5643496"/>
              <a:gd name="connsiteY51" fmla="*/ 5456903 h 7192213"/>
              <a:gd name="connsiteX52" fmla="*/ 18216 w 5643496"/>
              <a:gd name="connsiteY52" fmla="*/ 5420866 h 7192213"/>
              <a:gd name="connsiteX53" fmla="*/ 6056 w 5643496"/>
              <a:gd name="connsiteY53" fmla="*/ 5384020 h 7192213"/>
              <a:gd name="connsiteX54" fmla="*/ 815 w 5643496"/>
              <a:gd name="connsiteY54" fmla="*/ 5348515 h 7192213"/>
              <a:gd name="connsiteX55" fmla="*/ 0 w 5643496"/>
              <a:gd name="connsiteY55" fmla="*/ 5321182 h 7192213"/>
              <a:gd name="connsiteX0" fmla="*/ 0 w 5643496"/>
              <a:gd name="connsiteY0" fmla="*/ 5321182 h 7192213"/>
              <a:gd name="connsiteX1" fmla="*/ 7176 w 5643496"/>
              <a:gd name="connsiteY1" fmla="*/ 5292545 h 7192213"/>
              <a:gd name="connsiteX2" fmla="*/ 4191 w 5643496"/>
              <a:gd name="connsiteY2" fmla="*/ 5273215 h 7192213"/>
              <a:gd name="connsiteX3" fmla="*/ 11880 w 5643496"/>
              <a:gd name="connsiteY3" fmla="*/ 5237214 h 7192213"/>
              <a:gd name="connsiteX4" fmla="*/ 18963 w 5643496"/>
              <a:gd name="connsiteY4" fmla="*/ 5184548 h 7192213"/>
              <a:gd name="connsiteX5" fmla="*/ 26514 w 5643496"/>
              <a:gd name="connsiteY5" fmla="*/ 5148294 h 7192213"/>
              <a:gd name="connsiteX6" fmla="*/ 28826 w 5643496"/>
              <a:gd name="connsiteY6" fmla="*/ 5141304 h 7192213"/>
              <a:gd name="connsiteX7" fmla="*/ 28826 w 5643496"/>
              <a:gd name="connsiteY7" fmla="*/ 4904080 h 7192213"/>
              <a:gd name="connsiteX8" fmla="*/ 26241 w 5643496"/>
              <a:gd name="connsiteY8" fmla="*/ 4886580 h 7192213"/>
              <a:gd name="connsiteX9" fmla="*/ 28826 w 5643496"/>
              <a:gd name="connsiteY9" fmla="*/ 4827542 h 7192213"/>
              <a:gd name="connsiteX10" fmla="*/ 25306 w 5643496"/>
              <a:gd name="connsiteY10" fmla="*/ 4818968 h 7192213"/>
              <a:gd name="connsiteX11" fmla="*/ 28826 w 5643496"/>
              <a:gd name="connsiteY11" fmla="*/ 4761248 h 7192213"/>
              <a:gd name="connsiteX12" fmla="*/ 25835 w 5643496"/>
              <a:gd name="connsiteY12" fmla="*/ 4698008 h 7192213"/>
              <a:gd name="connsiteX13" fmla="*/ 17801 w 5643496"/>
              <a:gd name="connsiteY13" fmla="*/ 4693286 h 7192213"/>
              <a:gd name="connsiteX14" fmla="*/ 17096 w 5643496"/>
              <a:gd name="connsiteY14" fmla="*/ 4679416 h 7192213"/>
              <a:gd name="connsiteX15" fmla="*/ 17250 w 5643496"/>
              <a:gd name="connsiteY15" fmla="*/ 4657582 h 7192213"/>
              <a:gd name="connsiteX16" fmla="*/ 25682 w 5643496"/>
              <a:gd name="connsiteY16" fmla="*/ 4608673 h 7192213"/>
              <a:gd name="connsiteX17" fmla="*/ 20696 w 5643496"/>
              <a:gd name="connsiteY17" fmla="*/ 27254 h 7192213"/>
              <a:gd name="connsiteX18" fmla="*/ 44529 w 5643496"/>
              <a:gd name="connsiteY18" fmla="*/ 3139 h 7192213"/>
              <a:gd name="connsiteX19" fmla="*/ 64219 w 5643496"/>
              <a:gd name="connsiteY19" fmla="*/ 24 h 7192213"/>
              <a:gd name="connsiteX20" fmla="*/ 2653439 w 5643496"/>
              <a:gd name="connsiteY20" fmla="*/ 0 h 7192213"/>
              <a:gd name="connsiteX21" fmla="*/ 2959929 w 5643496"/>
              <a:gd name="connsiteY21" fmla="*/ 0 h 7192213"/>
              <a:gd name="connsiteX22" fmla="*/ 5549063 w 5643496"/>
              <a:gd name="connsiteY22" fmla="*/ 0 h 7192213"/>
              <a:gd name="connsiteX23" fmla="*/ 5549068 w 5643496"/>
              <a:gd name="connsiteY23" fmla="*/ 2 h 7192213"/>
              <a:gd name="connsiteX24" fmla="*/ 5553587 w 5643496"/>
              <a:gd name="connsiteY24" fmla="*/ 0 h 7192213"/>
              <a:gd name="connsiteX25" fmla="*/ 5559961 w 5643496"/>
              <a:gd name="connsiteY25" fmla="*/ 3034 h 7192213"/>
              <a:gd name="connsiteX26" fmla="*/ 5596211 w 5643496"/>
              <a:gd name="connsiteY26" fmla="*/ 3034 h 7192213"/>
              <a:gd name="connsiteX27" fmla="*/ 5629738 w 5643496"/>
              <a:gd name="connsiteY27" fmla="*/ 36562 h 7192213"/>
              <a:gd name="connsiteX28" fmla="*/ 5629738 w 5643496"/>
              <a:gd name="connsiteY28" fmla="*/ 900024 h 7192213"/>
              <a:gd name="connsiteX29" fmla="*/ 5635688 w 5643496"/>
              <a:gd name="connsiteY29" fmla="*/ 909622 h 7192213"/>
              <a:gd name="connsiteX30" fmla="*/ 5634273 w 5643496"/>
              <a:gd name="connsiteY30" fmla="*/ 1025230 h 7192213"/>
              <a:gd name="connsiteX31" fmla="*/ 5638840 w 5643496"/>
              <a:gd name="connsiteY31" fmla="*/ 1028604 h 7192213"/>
              <a:gd name="connsiteX32" fmla="*/ 5643496 w 5643496"/>
              <a:gd name="connsiteY32" fmla="*/ 1039944 h 7192213"/>
              <a:gd name="connsiteX33" fmla="*/ 5629738 w 5643496"/>
              <a:gd name="connsiteY33" fmla="*/ 1088555 h 7192213"/>
              <a:gd name="connsiteX34" fmla="*/ 5629738 w 5643496"/>
              <a:gd name="connsiteY34" fmla="*/ 4092765 h 7192213"/>
              <a:gd name="connsiteX35" fmla="*/ 5629737 w 5643496"/>
              <a:gd name="connsiteY35" fmla="*/ 4092767 h 7192213"/>
              <a:gd name="connsiteX36" fmla="*/ 5629737 w 5643496"/>
              <a:gd name="connsiteY36" fmla="*/ 4412818 h 7192213"/>
              <a:gd name="connsiteX37" fmla="*/ 5629737 w 5643496"/>
              <a:gd name="connsiteY37" fmla="*/ 5426373 h 7192213"/>
              <a:gd name="connsiteX38" fmla="*/ 5629737 w 5643496"/>
              <a:gd name="connsiteY38" fmla="*/ 5848539 h 7192213"/>
              <a:gd name="connsiteX39" fmla="*/ 5629737 w 5643496"/>
              <a:gd name="connsiteY39" fmla="*/ 6736614 h 7192213"/>
              <a:gd name="connsiteX40" fmla="*/ 5629737 w 5643496"/>
              <a:gd name="connsiteY40" fmla="*/ 7158780 h 7192213"/>
              <a:gd name="connsiteX41" fmla="*/ 5596210 w 5643496"/>
              <a:gd name="connsiteY41" fmla="*/ 7192213 h 7192213"/>
              <a:gd name="connsiteX42" fmla="*/ 1982520 w 5643496"/>
              <a:gd name="connsiteY42" fmla="*/ 7192213 h 7192213"/>
              <a:gd name="connsiteX43" fmla="*/ 1976650 w 5643496"/>
              <a:gd name="connsiteY43" fmla="*/ 7189772 h 7192213"/>
              <a:gd name="connsiteX44" fmla="*/ 64205 w 5643496"/>
              <a:gd name="connsiteY44" fmla="*/ 7189772 h 7192213"/>
              <a:gd name="connsiteX45" fmla="*/ 28826 w 5643496"/>
              <a:gd name="connsiteY45" fmla="*/ 7165867 h 7192213"/>
              <a:gd name="connsiteX46" fmla="*/ 28826 w 5643496"/>
              <a:gd name="connsiteY46" fmla="*/ 6079439 h 7192213"/>
              <a:gd name="connsiteX47" fmla="*/ 18871 w 5643496"/>
              <a:gd name="connsiteY47" fmla="*/ 6043977 h 7192213"/>
              <a:gd name="connsiteX48" fmla="*/ 28826 w 5643496"/>
              <a:gd name="connsiteY48" fmla="*/ 6007501 h 7192213"/>
              <a:gd name="connsiteX49" fmla="*/ 28826 w 5643496"/>
              <a:gd name="connsiteY49" fmla="*/ 5521424 h 7192213"/>
              <a:gd name="connsiteX50" fmla="*/ 28826 w 5643496"/>
              <a:gd name="connsiteY50" fmla="*/ 5456903 h 7192213"/>
              <a:gd name="connsiteX51" fmla="*/ 18216 w 5643496"/>
              <a:gd name="connsiteY51" fmla="*/ 5420866 h 7192213"/>
              <a:gd name="connsiteX52" fmla="*/ 6056 w 5643496"/>
              <a:gd name="connsiteY52" fmla="*/ 5384020 h 7192213"/>
              <a:gd name="connsiteX53" fmla="*/ 815 w 5643496"/>
              <a:gd name="connsiteY53" fmla="*/ 5348515 h 7192213"/>
              <a:gd name="connsiteX54" fmla="*/ 0 w 5643496"/>
              <a:gd name="connsiteY54" fmla="*/ 5321182 h 7192213"/>
              <a:gd name="connsiteX0" fmla="*/ 0 w 5638840"/>
              <a:gd name="connsiteY0" fmla="*/ 5321182 h 7192213"/>
              <a:gd name="connsiteX1" fmla="*/ 7176 w 5638840"/>
              <a:gd name="connsiteY1" fmla="*/ 5292545 h 7192213"/>
              <a:gd name="connsiteX2" fmla="*/ 4191 w 5638840"/>
              <a:gd name="connsiteY2" fmla="*/ 5273215 h 7192213"/>
              <a:gd name="connsiteX3" fmla="*/ 11880 w 5638840"/>
              <a:gd name="connsiteY3" fmla="*/ 5237214 h 7192213"/>
              <a:gd name="connsiteX4" fmla="*/ 18963 w 5638840"/>
              <a:gd name="connsiteY4" fmla="*/ 5184548 h 7192213"/>
              <a:gd name="connsiteX5" fmla="*/ 26514 w 5638840"/>
              <a:gd name="connsiteY5" fmla="*/ 5148294 h 7192213"/>
              <a:gd name="connsiteX6" fmla="*/ 28826 w 5638840"/>
              <a:gd name="connsiteY6" fmla="*/ 5141304 h 7192213"/>
              <a:gd name="connsiteX7" fmla="*/ 28826 w 5638840"/>
              <a:gd name="connsiteY7" fmla="*/ 4904080 h 7192213"/>
              <a:gd name="connsiteX8" fmla="*/ 26241 w 5638840"/>
              <a:gd name="connsiteY8" fmla="*/ 4886580 h 7192213"/>
              <a:gd name="connsiteX9" fmla="*/ 28826 w 5638840"/>
              <a:gd name="connsiteY9" fmla="*/ 4827542 h 7192213"/>
              <a:gd name="connsiteX10" fmla="*/ 25306 w 5638840"/>
              <a:gd name="connsiteY10" fmla="*/ 4818968 h 7192213"/>
              <a:gd name="connsiteX11" fmla="*/ 28826 w 5638840"/>
              <a:gd name="connsiteY11" fmla="*/ 4761248 h 7192213"/>
              <a:gd name="connsiteX12" fmla="*/ 25835 w 5638840"/>
              <a:gd name="connsiteY12" fmla="*/ 4698008 h 7192213"/>
              <a:gd name="connsiteX13" fmla="*/ 17801 w 5638840"/>
              <a:gd name="connsiteY13" fmla="*/ 4693286 h 7192213"/>
              <a:gd name="connsiteX14" fmla="*/ 17096 w 5638840"/>
              <a:gd name="connsiteY14" fmla="*/ 4679416 h 7192213"/>
              <a:gd name="connsiteX15" fmla="*/ 17250 w 5638840"/>
              <a:gd name="connsiteY15" fmla="*/ 4657582 h 7192213"/>
              <a:gd name="connsiteX16" fmla="*/ 25682 w 5638840"/>
              <a:gd name="connsiteY16" fmla="*/ 4608673 h 7192213"/>
              <a:gd name="connsiteX17" fmla="*/ 20696 w 5638840"/>
              <a:gd name="connsiteY17" fmla="*/ 27254 h 7192213"/>
              <a:gd name="connsiteX18" fmla="*/ 44529 w 5638840"/>
              <a:gd name="connsiteY18" fmla="*/ 3139 h 7192213"/>
              <a:gd name="connsiteX19" fmla="*/ 64219 w 5638840"/>
              <a:gd name="connsiteY19" fmla="*/ 24 h 7192213"/>
              <a:gd name="connsiteX20" fmla="*/ 2653439 w 5638840"/>
              <a:gd name="connsiteY20" fmla="*/ 0 h 7192213"/>
              <a:gd name="connsiteX21" fmla="*/ 2959929 w 5638840"/>
              <a:gd name="connsiteY21" fmla="*/ 0 h 7192213"/>
              <a:gd name="connsiteX22" fmla="*/ 5549063 w 5638840"/>
              <a:gd name="connsiteY22" fmla="*/ 0 h 7192213"/>
              <a:gd name="connsiteX23" fmla="*/ 5549068 w 5638840"/>
              <a:gd name="connsiteY23" fmla="*/ 2 h 7192213"/>
              <a:gd name="connsiteX24" fmla="*/ 5553587 w 5638840"/>
              <a:gd name="connsiteY24" fmla="*/ 0 h 7192213"/>
              <a:gd name="connsiteX25" fmla="*/ 5559961 w 5638840"/>
              <a:gd name="connsiteY25" fmla="*/ 3034 h 7192213"/>
              <a:gd name="connsiteX26" fmla="*/ 5596211 w 5638840"/>
              <a:gd name="connsiteY26" fmla="*/ 3034 h 7192213"/>
              <a:gd name="connsiteX27" fmla="*/ 5629738 w 5638840"/>
              <a:gd name="connsiteY27" fmla="*/ 36562 h 7192213"/>
              <a:gd name="connsiteX28" fmla="*/ 5629738 w 5638840"/>
              <a:gd name="connsiteY28" fmla="*/ 900024 h 7192213"/>
              <a:gd name="connsiteX29" fmla="*/ 5635688 w 5638840"/>
              <a:gd name="connsiteY29" fmla="*/ 909622 h 7192213"/>
              <a:gd name="connsiteX30" fmla="*/ 5634273 w 5638840"/>
              <a:gd name="connsiteY30" fmla="*/ 1025230 h 7192213"/>
              <a:gd name="connsiteX31" fmla="*/ 5638840 w 5638840"/>
              <a:gd name="connsiteY31" fmla="*/ 1028604 h 7192213"/>
              <a:gd name="connsiteX32" fmla="*/ 5629738 w 5638840"/>
              <a:gd name="connsiteY32" fmla="*/ 1088555 h 7192213"/>
              <a:gd name="connsiteX33" fmla="*/ 5629738 w 5638840"/>
              <a:gd name="connsiteY33" fmla="*/ 4092765 h 7192213"/>
              <a:gd name="connsiteX34" fmla="*/ 5629737 w 5638840"/>
              <a:gd name="connsiteY34" fmla="*/ 4092767 h 7192213"/>
              <a:gd name="connsiteX35" fmla="*/ 5629737 w 5638840"/>
              <a:gd name="connsiteY35" fmla="*/ 4412818 h 7192213"/>
              <a:gd name="connsiteX36" fmla="*/ 5629737 w 5638840"/>
              <a:gd name="connsiteY36" fmla="*/ 5426373 h 7192213"/>
              <a:gd name="connsiteX37" fmla="*/ 5629737 w 5638840"/>
              <a:gd name="connsiteY37" fmla="*/ 5848539 h 7192213"/>
              <a:gd name="connsiteX38" fmla="*/ 5629737 w 5638840"/>
              <a:gd name="connsiteY38" fmla="*/ 6736614 h 7192213"/>
              <a:gd name="connsiteX39" fmla="*/ 5629737 w 5638840"/>
              <a:gd name="connsiteY39" fmla="*/ 7158780 h 7192213"/>
              <a:gd name="connsiteX40" fmla="*/ 5596210 w 5638840"/>
              <a:gd name="connsiteY40" fmla="*/ 7192213 h 7192213"/>
              <a:gd name="connsiteX41" fmla="*/ 1982520 w 5638840"/>
              <a:gd name="connsiteY41" fmla="*/ 7192213 h 7192213"/>
              <a:gd name="connsiteX42" fmla="*/ 1976650 w 5638840"/>
              <a:gd name="connsiteY42" fmla="*/ 7189772 h 7192213"/>
              <a:gd name="connsiteX43" fmla="*/ 64205 w 5638840"/>
              <a:gd name="connsiteY43" fmla="*/ 7189772 h 7192213"/>
              <a:gd name="connsiteX44" fmla="*/ 28826 w 5638840"/>
              <a:gd name="connsiteY44" fmla="*/ 7165867 h 7192213"/>
              <a:gd name="connsiteX45" fmla="*/ 28826 w 5638840"/>
              <a:gd name="connsiteY45" fmla="*/ 6079439 h 7192213"/>
              <a:gd name="connsiteX46" fmla="*/ 18871 w 5638840"/>
              <a:gd name="connsiteY46" fmla="*/ 6043977 h 7192213"/>
              <a:gd name="connsiteX47" fmla="*/ 28826 w 5638840"/>
              <a:gd name="connsiteY47" fmla="*/ 6007501 h 7192213"/>
              <a:gd name="connsiteX48" fmla="*/ 28826 w 5638840"/>
              <a:gd name="connsiteY48" fmla="*/ 5521424 h 7192213"/>
              <a:gd name="connsiteX49" fmla="*/ 28826 w 5638840"/>
              <a:gd name="connsiteY49" fmla="*/ 5456903 h 7192213"/>
              <a:gd name="connsiteX50" fmla="*/ 18216 w 5638840"/>
              <a:gd name="connsiteY50" fmla="*/ 5420866 h 7192213"/>
              <a:gd name="connsiteX51" fmla="*/ 6056 w 5638840"/>
              <a:gd name="connsiteY51" fmla="*/ 5384020 h 7192213"/>
              <a:gd name="connsiteX52" fmla="*/ 815 w 5638840"/>
              <a:gd name="connsiteY52" fmla="*/ 5348515 h 7192213"/>
              <a:gd name="connsiteX53" fmla="*/ 0 w 5638840"/>
              <a:gd name="connsiteY53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34273 w 5635688"/>
              <a:gd name="connsiteY30" fmla="*/ 1025230 h 7192213"/>
              <a:gd name="connsiteX31" fmla="*/ 5629738 w 5635688"/>
              <a:gd name="connsiteY31" fmla="*/ 1088555 h 7192213"/>
              <a:gd name="connsiteX32" fmla="*/ 5629738 w 5635688"/>
              <a:gd name="connsiteY32" fmla="*/ 4092765 h 7192213"/>
              <a:gd name="connsiteX33" fmla="*/ 5629737 w 5635688"/>
              <a:gd name="connsiteY33" fmla="*/ 4092767 h 7192213"/>
              <a:gd name="connsiteX34" fmla="*/ 5629737 w 5635688"/>
              <a:gd name="connsiteY34" fmla="*/ 4412818 h 7192213"/>
              <a:gd name="connsiteX35" fmla="*/ 5629737 w 5635688"/>
              <a:gd name="connsiteY35" fmla="*/ 5426373 h 7192213"/>
              <a:gd name="connsiteX36" fmla="*/ 5629737 w 5635688"/>
              <a:gd name="connsiteY36" fmla="*/ 5848539 h 7192213"/>
              <a:gd name="connsiteX37" fmla="*/ 5629737 w 5635688"/>
              <a:gd name="connsiteY37" fmla="*/ 6736614 h 7192213"/>
              <a:gd name="connsiteX38" fmla="*/ 5629737 w 5635688"/>
              <a:gd name="connsiteY38" fmla="*/ 7158780 h 7192213"/>
              <a:gd name="connsiteX39" fmla="*/ 5596210 w 5635688"/>
              <a:gd name="connsiteY39" fmla="*/ 7192213 h 7192213"/>
              <a:gd name="connsiteX40" fmla="*/ 1982520 w 5635688"/>
              <a:gd name="connsiteY40" fmla="*/ 7192213 h 7192213"/>
              <a:gd name="connsiteX41" fmla="*/ 1976650 w 5635688"/>
              <a:gd name="connsiteY41" fmla="*/ 7189772 h 7192213"/>
              <a:gd name="connsiteX42" fmla="*/ 64205 w 5635688"/>
              <a:gd name="connsiteY42" fmla="*/ 7189772 h 7192213"/>
              <a:gd name="connsiteX43" fmla="*/ 28826 w 5635688"/>
              <a:gd name="connsiteY43" fmla="*/ 7165867 h 7192213"/>
              <a:gd name="connsiteX44" fmla="*/ 28826 w 5635688"/>
              <a:gd name="connsiteY44" fmla="*/ 6079439 h 7192213"/>
              <a:gd name="connsiteX45" fmla="*/ 18871 w 5635688"/>
              <a:gd name="connsiteY45" fmla="*/ 6043977 h 7192213"/>
              <a:gd name="connsiteX46" fmla="*/ 28826 w 5635688"/>
              <a:gd name="connsiteY46" fmla="*/ 6007501 h 7192213"/>
              <a:gd name="connsiteX47" fmla="*/ 28826 w 5635688"/>
              <a:gd name="connsiteY47" fmla="*/ 5521424 h 7192213"/>
              <a:gd name="connsiteX48" fmla="*/ 28826 w 5635688"/>
              <a:gd name="connsiteY48" fmla="*/ 5456903 h 7192213"/>
              <a:gd name="connsiteX49" fmla="*/ 18216 w 5635688"/>
              <a:gd name="connsiteY49" fmla="*/ 5420866 h 7192213"/>
              <a:gd name="connsiteX50" fmla="*/ 6056 w 5635688"/>
              <a:gd name="connsiteY50" fmla="*/ 5384020 h 7192213"/>
              <a:gd name="connsiteX51" fmla="*/ 815 w 5635688"/>
              <a:gd name="connsiteY51" fmla="*/ 5348515 h 7192213"/>
              <a:gd name="connsiteX52" fmla="*/ 0 w 5635688"/>
              <a:gd name="connsiteY52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1088555 h 7192213"/>
              <a:gd name="connsiteX31" fmla="*/ 5629738 w 5635688"/>
              <a:gd name="connsiteY31" fmla="*/ 4092765 h 7192213"/>
              <a:gd name="connsiteX32" fmla="*/ 5629737 w 5635688"/>
              <a:gd name="connsiteY32" fmla="*/ 4092767 h 7192213"/>
              <a:gd name="connsiteX33" fmla="*/ 5629737 w 5635688"/>
              <a:gd name="connsiteY33" fmla="*/ 4412818 h 7192213"/>
              <a:gd name="connsiteX34" fmla="*/ 5629737 w 5635688"/>
              <a:gd name="connsiteY34" fmla="*/ 5426373 h 7192213"/>
              <a:gd name="connsiteX35" fmla="*/ 5629737 w 5635688"/>
              <a:gd name="connsiteY35" fmla="*/ 5848539 h 7192213"/>
              <a:gd name="connsiteX36" fmla="*/ 5629737 w 5635688"/>
              <a:gd name="connsiteY36" fmla="*/ 6736614 h 7192213"/>
              <a:gd name="connsiteX37" fmla="*/ 5629737 w 5635688"/>
              <a:gd name="connsiteY37" fmla="*/ 7158780 h 7192213"/>
              <a:gd name="connsiteX38" fmla="*/ 5596210 w 5635688"/>
              <a:gd name="connsiteY38" fmla="*/ 7192213 h 7192213"/>
              <a:gd name="connsiteX39" fmla="*/ 1982520 w 5635688"/>
              <a:gd name="connsiteY39" fmla="*/ 7192213 h 7192213"/>
              <a:gd name="connsiteX40" fmla="*/ 1976650 w 5635688"/>
              <a:gd name="connsiteY40" fmla="*/ 7189772 h 7192213"/>
              <a:gd name="connsiteX41" fmla="*/ 64205 w 5635688"/>
              <a:gd name="connsiteY41" fmla="*/ 7189772 h 7192213"/>
              <a:gd name="connsiteX42" fmla="*/ 28826 w 5635688"/>
              <a:gd name="connsiteY42" fmla="*/ 7165867 h 7192213"/>
              <a:gd name="connsiteX43" fmla="*/ 28826 w 5635688"/>
              <a:gd name="connsiteY43" fmla="*/ 6079439 h 7192213"/>
              <a:gd name="connsiteX44" fmla="*/ 18871 w 5635688"/>
              <a:gd name="connsiteY44" fmla="*/ 6043977 h 7192213"/>
              <a:gd name="connsiteX45" fmla="*/ 28826 w 5635688"/>
              <a:gd name="connsiteY45" fmla="*/ 6007501 h 7192213"/>
              <a:gd name="connsiteX46" fmla="*/ 28826 w 5635688"/>
              <a:gd name="connsiteY46" fmla="*/ 5521424 h 7192213"/>
              <a:gd name="connsiteX47" fmla="*/ 28826 w 5635688"/>
              <a:gd name="connsiteY47" fmla="*/ 5456903 h 7192213"/>
              <a:gd name="connsiteX48" fmla="*/ 18216 w 5635688"/>
              <a:gd name="connsiteY48" fmla="*/ 5420866 h 7192213"/>
              <a:gd name="connsiteX49" fmla="*/ 6056 w 5635688"/>
              <a:gd name="connsiteY49" fmla="*/ 5384020 h 7192213"/>
              <a:gd name="connsiteX50" fmla="*/ 815 w 5635688"/>
              <a:gd name="connsiteY50" fmla="*/ 5348515 h 7192213"/>
              <a:gd name="connsiteX51" fmla="*/ 0 w 5635688"/>
              <a:gd name="connsiteY51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4092765 h 7192213"/>
              <a:gd name="connsiteX31" fmla="*/ 5629737 w 5635688"/>
              <a:gd name="connsiteY31" fmla="*/ 4092767 h 7192213"/>
              <a:gd name="connsiteX32" fmla="*/ 5629737 w 5635688"/>
              <a:gd name="connsiteY32" fmla="*/ 4412818 h 7192213"/>
              <a:gd name="connsiteX33" fmla="*/ 5629737 w 5635688"/>
              <a:gd name="connsiteY33" fmla="*/ 5426373 h 7192213"/>
              <a:gd name="connsiteX34" fmla="*/ 5629737 w 5635688"/>
              <a:gd name="connsiteY34" fmla="*/ 5848539 h 7192213"/>
              <a:gd name="connsiteX35" fmla="*/ 5629737 w 5635688"/>
              <a:gd name="connsiteY35" fmla="*/ 6736614 h 7192213"/>
              <a:gd name="connsiteX36" fmla="*/ 5629737 w 5635688"/>
              <a:gd name="connsiteY36" fmla="*/ 7158780 h 7192213"/>
              <a:gd name="connsiteX37" fmla="*/ 5596210 w 5635688"/>
              <a:gd name="connsiteY37" fmla="*/ 7192213 h 7192213"/>
              <a:gd name="connsiteX38" fmla="*/ 1982520 w 5635688"/>
              <a:gd name="connsiteY38" fmla="*/ 7192213 h 7192213"/>
              <a:gd name="connsiteX39" fmla="*/ 1976650 w 5635688"/>
              <a:gd name="connsiteY39" fmla="*/ 7189772 h 7192213"/>
              <a:gd name="connsiteX40" fmla="*/ 64205 w 5635688"/>
              <a:gd name="connsiteY40" fmla="*/ 7189772 h 7192213"/>
              <a:gd name="connsiteX41" fmla="*/ 28826 w 5635688"/>
              <a:gd name="connsiteY41" fmla="*/ 7165867 h 7192213"/>
              <a:gd name="connsiteX42" fmla="*/ 28826 w 5635688"/>
              <a:gd name="connsiteY42" fmla="*/ 6079439 h 7192213"/>
              <a:gd name="connsiteX43" fmla="*/ 18871 w 5635688"/>
              <a:gd name="connsiteY43" fmla="*/ 6043977 h 7192213"/>
              <a:gd name="connsiteX44" fmla="*/ 28826 w 5635688"/>
              <a:gd name="connsiteY44" fmla="*/ 6007501 h 7192213"/>
              <a:gd name="connsiteX45" fmla="*/ 28826 w 5635688"/>
              <a:gd name="connsiteY45" fmla="*/ 5521424 h 7192213"/>
              <a:gd name="connsiteX46" fmla="*/ 28826 w 5635688"/>
              <a:gd name="connsiteY46" fmla="*/ 5456903 h 7192213"/>
              <a:gd name="connsiteX47" fmla="*/ 18216 w 5635688"/>
              <a:gd name="connsiteY47" fmla="*/ 5420866 h 7192213"/>
              <a:gd name="connsiteX48" fmla="*/ 6056 w 5635688"/>
              <a:gd name="connsiteY48" fmla="*/ 5384020 h 7192213"/>
              <a:gd name="connsiteX49" fmla="*/ 815 w 5635688"/>
              <a:gd name="connsiteY49" fmla="*/ 5348515 h 7192213"/>
              <a:gd name="connsiteX50" fmla="*/ 0 w 5635688"/>
              <a:gd name="connsiteY50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4092765 h 7192213"/>
              <a:gd name="connsiteX31" fmla="*/ 5629737 w 5635688"/>
              <a:gd name="connsiteY31" fmla="*/ 4412818 h 7192213"/>
              <a:gd name="connsiteX32" fmla="*/ 5629737 w 5635688"/>
              <a:gd name="connsiteY32" fmla="*/ 5426373 h 7192213"/>
              <a:gd name="connsiteX33" fmla="*/ 5629737 w 5635688"/>
              <a:gd name="connsiteY33" fmla="*/ 5848539 h 7192213"/>
              <a:gd name="connsiteX34" fmla="*/ 5629737 w 5635688"/>
              <a:gd name="connsiteY34" fmla="*/ 6736614 h 7192213"/>
              <a:gd name="connsiteX35" fmla="*/ 5629737 w 5635688"/>
              <a:gd name="connsiteY35" fmla="*/ 7158780 h 7192213"/>
              <a:gd name="connsiteX36" fmla="*/ 5596210 w 5635688"/>
              <a:gd name="connsiteY36" fmla="*/ 7192213 h 7192213"/>
              <a:gd name="connsiteX37" fmla="*/ 1982520 w 5635688"/>
              <a:gd name="connsiteY37" fmla="*/ 7192213 h 7192213"/>
              <a:gd name="connsiteX38" fmla="*/ 1976650 w 5635688"/>
              <a:gd name="connsiteY38" fmla="*/ 7189772 h 7192213"/>
              <a:gd name="connsiteX39" fmla="*/ 64205 w 5635688"/>
              <a:gd name="connsiteY39" fmla="*/ 7189772 h 7192213"/>
              <a:gd name="connsiteX40" fmla="*/ 28826 w 5635688"/>
              <a:gd name="connsiteY40" fmla="*/ 7165867 h 7192213"/>
              <a:gd name="connsiteX41" fmla="*/ 28826 w 5635688"/>
              <a:gd name="connsiteY41" fmla="*/ 6079439 h 7192213"/>
              <a:gd name="connsiteX42" fmla="*/ 18871 w 5635688"/>
              <a:gd name="connsiteY42" fmla="*/ 6043977 h 7192213"/>
              <a:gd name="connsiteX43" fmla="*/ 28826 w 5635688"/>
              <a:gd name="connsiteY43" fmla="*/ 6007501 h 7192213"/>
              <a:gd name="connsiteX44" fmla="*/ 28826 w 5635688"/>
              <a:gd name="connsiteY44" fmla="*/ 5521424 h 7192213"/>
              <a:gd name="connsiteX45" fmla="*/ 28826 w 5635688"/>
              <a:gd name="connsiteY45" fmla="*/ 5456903 h 7192213"/>
              <a:gd name="connsiteX46" fmla="*/ 18216 w 5635688"/>
              <a:gd name="connsiteY46" fmla="*/ 5420866 h 7192213"/>
              <a:gd name="connsiteX47" fmla="*/ 6056 w 5635688"/>
              <a:gd name="connsiteY47" fmla="*/ 5384020 h 7192213"/>
              <a:gd name="connsiteX48" fmla="*/ 815 w 5635688"/>
              <a:gd name="connsiteY48" fmla="*/ 5348515 h 7192213"/>
              <a:gd name="connsiteX49" fmla="*/ 0 w 5635688"/>
              <a:gd name="connsiteY49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4092765 h 7192213"/>
              <a:gd name="connsiteX31" fmla="*/ 5629737 w 5635688"/>
              <a:gd name="connsiteY31" fmla="*/ 5426373 h 7192213"/>
              <a:gd name="connsiteX32" fmla="*/ 5629737 w 5635688"/>
              <a:gd name="connsiteY32" fmla="*/ 5848539 h 7192213"/>
              <a:gd name="connsiteX33" fmla="*/ 5629737 w 5635688"/>
              <a:gd name="connsiteY33" fmla="*/ 6736614 h 7192213"/>
              <a:gd name="connsiteX34" fmla="*/ 5629737 w 5635688"/>
              <a:gd name="connsiteY34" fmla="*/ 7158780 h 7192213"/>
              <a:gd name="connsiteX35" fmla="*/ 5596210 w 5635688"/>
              <a:gd name="connsiteY35" fmla="*/ 7192213 h 7192213"/>
              <a:gd name="connsiteX36" fmla="*/ 1982520 w 5635688"/>
              <a:gd name="connsiteY36" fmla="*/ 7192213 h 7192213"/>
              <a:gd name="connsiteX37" fmla="*/ 1976650 w 5635688"/>
              <a:gd name="connsiteY37" fmla="*/ 7189772 h 7192213"/>
              <a:gd name="connsiteX38" fmla="*/ 64205 w 5635688"/>
              <a:gd name="connsiteY38" fmla="*/ 7189772 h 7192213"/>
              <a:gd name="connsiteX39" fmla="*/ 28826 w 5635688"/>
              <a:gd name="connsiteY39" fmla="*/ 7165867 h 7192213"/>
              <a:gd name="connsiteX40" fmla="*/ 28826 w 5635688"/>
              <a:gd name="connsiteY40" fmla="*/ 6079439 h 7192213"/>
              <a:gd name="connsiteX41" fmla="*/ 18871 w 5635688"/>
              <a:gd name="connsiteY41" fmla="*/ 6043977 h 7192213"/>
              <a:gd name="connsiteX42" fmla="*/ 28826 w 5635688"/>
              <a:gd name="connsiteY42" fmla="*/ 6007501 h 7192213"/>
              <a:gd name="connsiteX43" fmla="*/ 28826 w 5635688"/>
              <a:gd name="connsiteY43" fmla="*/ 5521424 h 7192213"/>
              <a:gd name="connsiteX44" fmla="*/ 28826 w 5635688"/>
              <a:gd name="connsiteY44" fmla="*/ 5456903 h 7192213"/>
              <a:gd name="connsiteX45" fmla="*/ 18216 w 5635688"/>
              <a:gd name="connsiteY45" fmla="*/ 5420866 h 7192213"/>
              <a:gd name="connsiteX46" fmla="*/ 6056 w 5635688"/>
              <a:gd name="connsiteY46" fmla="*/ 5384020 h 7192213"/>
              <a:gd name="connsiteX47" fmla="*/ 815 w 5635688"/>
              <a:gd name="connsiteY47" fmla="*/ 5348515 h 7192213"/>
              <a:gd name="connsiteX48" fmla="*/ 0 w 5635688"/>
              <a:gd name="connsiteY48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7 w 5635688"/>
              <a:gd name="connsiteY30" fmla="*/ 5426373 h 7192213"/>
              <a:gd name="connsiteX31" fmla="*/ 5629737 w 5635688"/>
              <a:gd name="connsiteY31" fmla="*/ 5848539 h 7192213"/>
              <a:gd name="connsiteX32" fmla="*/ 5629737 w 5635688"/>
              <a:gd name="connsiteY32" fmla="*/ 6736614 h 7192213"/>
              <a:gd name="connsiteX33" fmla="*/ 5629737 w 5635688"/>
              <a:gd name="connsiteY33" fmla="*/ 7158780 h 7192213"/>
              <a:gd name="connsiteX34" fmla="*/ 5596210 w 5635688"/>
              <a:gd name="connsiteY34" fmla="*/ 7192213 h 7192213"/>
              <a:gd name="connsiteX35" fmla="*/ 1982520 w 5635688"/>
              <a:gd name="connsiteY35" fmla="*/ 7192213 h 7192213"/>
              <a:gd name="connsiteX36" fmla="*/ 1976650 w 5635688"/>
              <a:gd name="connsiteY36" fmla="*/ 7189772 h 7192213"/>
              <a:gd name="connsiteX37" fmla="*/ 64205 w 5635688"/>
              <a:gd name="connsiteY37" fmla="*/ 7189772 h 7192213"/>
              <a:gd name="connsiteX38" fmla="*/ 28826 w 5635688"/>
              <a:gd name="connsiteY38" fmla="*/ 7165867 h 7192213"/>
              <a:gd name="connsiteX39" fmla="*/ 28826 w 5635688"/>
              <a:gd name="connsiteY39" fmla="*/ 6079439 h 7192213"/>
              <a:gd name="connsiteX40" fmla="*/ 18871 w 5635688"/>
              <a:gd name="connsiteY40" fmla="*/ 6043977 h 7192213"/>
              <a:gd name="connsiteX41" fmla="*/ 28826 w 5635688"/>
              <a:gd name="connsiteY41" fmla="*/ 6007501 h 7192213"/>
              <a:gd name="connsiteX42" fmla="*/ 28826 w 5635688"/>
              <a:gd name="connsiteY42" fmla="*/ 5521424 h 7192213"/>
              <a:gd name="connsiteX43" fmla="*/ 28826 w 5635688"/>
              <a:gd name="connsiteY43" fmla="*/ 5456903 h 7192213"/>
              <a:gd name="connsiteX44" fmla="*/ 18216 w 5635688"/>
              <a:gd name="connsiteY44" fmla="*/ 5420866 h 7192213"/>
              <a:gd name="connsiteX45" fmla="*/ 6056 w 5635688"/>
              <a:gd name="connsiteY45" fmla="*/ 5384020 h 7192213"/>
              <a:gd name="connsiteX46" fmla="*/ 815 w 5635688"/>
              <a:gd name="connsiteY46" fmla="*/ 5348515 h 7192213"/>
              <a:gd name="connsiteX47" fmla="*/ 0 w 5635688"/>
              <a:gd name="connsiteY47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8 w 5629738"/>
              <a:gd name="connsiteY28" fmla="*/ 900024 h 7192213"/>
              <a:gd name="connsiteX29" fmla="*/ 5629737 w 5629738"/>
              <a:gd name="connsiteY29" fmla="*/ 5426373 h 7192213"/>
              <a:gd name="connsiteX30" fmla="*/ 5629737 w 5629738"/>
              <a:gd name="connsiteY30" fmla="*/ 5848539 h 7192213"/>
              <a:gd name="connsiteX31" fmla="*/ 5629737 w 5629738"/>
              <a:gd name="connsiteY31" fmla="*/ 6736614 h 7192213"/>
              <a:gd name="connsiteX32" fmla="*/ 5629737 w 5629738"/>
              <a:gd name="connsiteY32" fmla="*/ 7158780 h 7192213"/>
              <a:gd name="connsiteX33" fmla="*/ 5596210 w 5629738"/>
              <a:gd name="connsiteY33" fmla="*/ 7192213 h 7192213"/>
              <a:gd name="connsiteX34" fmla="*/ 1982520 w 5629738"/>
              <a:gd name="connsiteY34" fmla="*/ 7192213 h 7192213"/>
              <a:gd name="connsiteX35" fmla="*/ 1976650 w 5629738"/>
              <a:gd name="connsiteY35" fmla="*/ 7189772 h 7192213"/>
              <a:gd name="connsiteX36" fmla="*/ 64205 w 5629738"/>
              <a:gd name="connsiteY36" fmla="*/ 7189772 h 7192213"/>
              <a:gd name="connsiteX37" fmla="*/ 28826 w 5629738"/>
              <a:gd name="connsiteY37" fmla="*/ 7165867 h 7192213"/>
              <a:gd name="connsiteX38" fmla="*/ 28826 w 5629738"/>
              <a:gd name="connsiteY38" fmla="*/ 6079439 h 7192213"/>
              <a:gd name="connsiteX39" fmla="*/ 18871 w 5629738"/>
              <a:gd name="connsiteY39" fmla="*/ 6043977 h 7192213"/>
              <a:gd name="connsiteX40" fmla="*/ 28826 w 5629738"/>
              <a:gd name="connsiteY40" fmla="*/ 6007501 h 7192213"/>
              <a:gd name="connsiteX41" fmla="*/ 28826 w 5629738"/>
              <a:gd name="connsiteY41" fmla="*/ 5521424 h 7192213"/>
              <a:gd name="connsiteX42" fmla="*/ 28826 w 5629738"/>
              <a:gd name="connsiteY42" fmla="*/ 5456903 h 7192213"/>
              <a:gd name="connsiteX43" fmla="*/ 18216 w 5629738"/>
              <a:gd name="connsiteY43" fmla="*/ 5420866 h 7192213"/>
              <a:gd name="connsiteX44" fmla="*/ 6056 w 5629738"/>
              <a:gd name="connsiteY44" fmla="*/ 5384020 h 7192213"/>
              <a:gd name="connsiteX45" fmla="*/ 815 w 5629738"/>
              <a:gd name="connsiteY45" fmla="*/ 5348515 h 7192213"/>
              <a:gd name="connsiteX46" fmla="*/ 0 w 5629738"/>
              <a:gd name="connsiteY46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7 w 5629738"/>
              <a:gd name="connsiteY28" fmla="*/ 5426373 h 7192213"/>
              <a:gd name="connsiteX29" fmla="*/ 5629737 w 5629738"/>
              <a:gd name="connsiteY29" fmla="*/ 5848539 h 7192213"/>
              <a:gd name="connsiteX30" fmla="*/ 5629737 w 5629738"/>
              <a:gd name="connsiteY30" fmla="*/ 6736614 h 7192213"/>
              <a:gd name="connsiteX31" fmla="*/ 5629737 w 5629738"/>
              <a:gd name="connsiteY31" fmla="*/ 7158780 h 7192213"/>
              <a:gd name="connsiteX32" fmla="*/ 5596210 w 5629738"/>
              <a:gd name="connsiteY32" fmla="*/ 7192213 h 7192213"/>
              <a:gd name="connsiteX33" fmla="*/ 1982520 w 5629738"/>
              <a:gd name="connsiteY33" fmla="*/ 7192213 h 7192213"/>
              <a:gd name="connsiteX34" fmla="*/ 1976650 w 5629738"/>
              <a:gd name="connsiteY34" fmla="*/ 7189772 h 7192213"/>
              <a:gd name="connsiteX35" fmla="*/ 64205 w 5629738"/>
              <a:gd name="connsiteY35" fmla="*/ 7189772 h 7192213"/>
              <a:gd name="connsiteX36" fmla="*/ 28826 w 5629738"/>
              <a:gd name="connsiteY36" fmla="*/ 7165867 h 7192213"/>
              <a:gd name="connsiteX37" fmla="*/ 28826 w 5629738"/>
              <a:gd name="connsiteY37" fmla="*/ 6079439 h 7192213"/>
              <a:gd name="connsiteX38" fmla="*/ 18871 w 5629738"/>
              <a:gd name="connsiteY38" fmla="*/ 6043977 h 7192213"/>
              <a:gd name="connsiteX39" fmla="*/ 28826 w 5629738"/>
              <a:gd name="connsiteY39" fmla="*/ 6007501 h 7192213"/>
              <a:gd name="connsiteX40" fmla="*/ 28826 w 5629738"/>
              <a:gd name="connsiteY40" fmla="*/ 5521424 h 7192213"/>
              <a:gd name="connsiteX41" fmla="*/ 28826 w 5629738"/>
              <a:gd name="connsiteY41" fmla="*/ 5456903 h 7192213"/>
              <a:gd name="connsiteX42" fmla="*/ 18216 w 5629738"/>
              <a:gd name="connsiteY42" fmla="*/ 5420866 h 7192213"/>
              <a:gd name="connsiteX43" fmla="*/ 6056 w 5629738"/>
              <a:gd name="connsiteY43" fmla="*/ 5384020 h 7192213"/>
              <a:gd name="connsiteX44" fmla="*/ 815 w 5629738"/>
              <a:gd name="connsiteY44" fmla="*/ 5348515 h 7192213"/>
              <a:gd name="connsiteX45" fmla="*/ 0 w 5629738"/>
              <a:gd name="connsiteY45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7 w 5629738"/>
              <a:gd name="connsiteY28" fmla="*/ 5426373 h 7192213"/>
              <a:gd name="connsiteX29" fmla="*/ 5629737 w 5629738"/>
              <a:gd name="connsiteY29" fmla="*/ 5848539 h 7192213"/>
              <a:gd name="connsiteX30" fmla="*/ 5629737 w 5629738"/>
              <a:gd name="connsiteY30" fmla="*/ 7158780 h 7192213"/>
              <a:gd name="connsiteX31" fmla="*/ 5596210 w 5629738"/>
              <a:gd name="connsiteY31" fmla="*/ 7192213 h 7192213"/>
              <a:gd name="connsiteX32" fmla="*/ 1982520 w 5629738"/>
              <a:gd name="connsiteY32" fmla="*/ 7192213 h 7192213"/>
              <a:gd name="connsiteX33" fmla="*/ 1976650 w 5629738"/>
              <a:gd name="connsiteY33" fmla="*/ 7189772 h 7192213"/>
              <a:gd name="connsiteX34" fmla="*/ 64205 w 5629738"/>
              <a:gd name="connsiteY34" fmla="*/ 7189772 h 7192213"/>
              <a:gd name="connsiteX35" fmla="*/ 28826 w 5629738"/>
              <a:gd name="connsiteY35" fmla="*/ 7165867 h 7192213"/>
              <a:gd name="connsiteX36" fmla="*/ 28826 w 5629738"/>
              <a:gd name="connsiteY36" fmla="*/ 6079439 h 7192213"/>
              <a:gd name="connsiteX37" fmla="*/ 18871 w 5629738"/>
              <a:gd name="connsiteY37" fmla="*/ 6043977 h 7192213"/>
              <a:gd name="connsiteX38" fmla="*/ 28826 w 5629738"/>
              <a:gd name="connsiteY38" fmla="*/ 6007501 h 7192213"/>
              <a:gd name="connsiteX39" fmla="*/ 28826 w 5629738"/>
              <a:gd name="connsiteY39" fmla="*/ 5521424 h 7192213"/>
              <a:gd name="connsiteX40" fmla="*/ 28826 w 5629738"/>
              <a:gd name="connsiteY40" fmla="*/ 5456903 h 7192213"/>
              <a:gd name="connsiteX41" fmla="*/ 18216 w 5629738"/>
              <a:gd name="connsiteY41" fmla="*/ 5420866 h 7192213"/>
              <a:gd name="connsiteX42" fmla="*/ 6056 w 5629738"/>
              <a:gd name="connsiteY42" fmla="*/ 5384020 h 7192213"/>
              <a:gd name="connsiteX43" fmla="*/ 815 w 5629738"/>
              <a:gd name="connsiteY43" fmla="*/ 5348515 h 7192213"/>
              <a:gd name="connsiteX44" fmla="*/ 0 w 5629738"/>
              <a:gd name="connsiteY44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7 w 5629738"/>
              <a:gd name="connsiteY28" fmla="*/ 5426373 h 7192213"/>
              <a:gd name="connsiteX29" fmla="*/ 5629737 w 5629738"/>
              <a:gd name="connsiteY29" fmla="*/ 7158780 h 7192213"/>
              <a:gd name="connsiteX30" fmla="*/ 5596210 w 5629738"/>
              <a:gd name="connsiteY30" fmla="*/ 7192213 h 7192213"/>
              <a:gd name="connsiteX31" fmla="*/ 1982520 w 5629738"/>
              <a:gd name="connsiteY31" fmla="*/ 7192213 h 7192213"/>
              <a:gd name="connsiteX32" fmla="*/ 1976650 w 5629738"/>
              <a:gd name="connsiteY32" fmla="*/ 7189772 h 7192213"/>
              <a:gd name="connsiteX33" fmla="*/ 64205 w 5629738"/>
              <a:gd name="connsiteY33" fmla="*/ 7189772 h 7192213"/>
              <a:gd name="connsiteX34" fmla="*/ 28826 w 5629738"/>
              <a:gd name="connsiteY34" fmla="*/ 7165867 h 7192213"/>
              <a:gd name="connsiteX35" fmla="*/ 28826 w 5629738"/>
              <a:gd name="connsiteY35" fmla="*/ 6079439 h 7192213"/>
              <a:gd name="connsiteX36" fmla="*/ 18871 w 5629738"/>
              <a:gd name="connsiteY36" fmla="*/ 6043977 h 7192213"/>
              <a:gd name="connsiteX37" fmla="*/ 28826 w 5629738"/>
              <a:gd name="connsiteY37" fmla="*/ 6007501 h 7192213"/>
              <a:gd name="connsiteX38" fmla="*/ 28826 w 5629738"/>
              <a:gd name="connsiteY38" fmla="*/ 5521424 h 7192213"/>
              <a:gd name="connsiteX39" fmla="*/ 28826 w 5629738"/>
              <a:gd name="connsiteY39" fmla="*/ 5456903 h 7192213"/>
              <a:gd name="connsiteX40" fmla="*/ 18216 w 5629738"/>
              <a:gd name="connsiteY40" fmla="*/ 5420866 h 7192213"/>
              <a:gd name="connsiteX41" fmla="*/ 6056 w 5629738"/>
              <a:gd name="connsiteY41" fmla="*/ 5384020 h 7192213"/>
              <a:gd name="connsiteX42" fmla="*/ 815 w 5629738"/>
              <a:gd name="connsiteY42" fmla="*/ 5348515 h 7192213"/>
              <a:gd name="connsiteX43" fmla="*/ 0 w 5629738"/>
              <a:gd name="connsiteY43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2959929 w 5633928"/>
              <a:gd name="connsiteY21" fmla="*/ 0 h 7192213"/>
              <a:gd name="connsiteX22" fmla="*/ 5549063 w 5633928"/>
              <a:gd name="connsiteY22" fmla="*/ 0 h 7192213"/>
              <a:gd name="connsiteX23" fmla="*/ 5549068 w 5633928"/>
              <a:gd name="connsiteY23" fmla="*/ 2 h 7192213"/>
              <a:gd name="connsiteX24" fmla="*/ 5553587 w 5633928"/>
              <a:gd name="connsiteY24" fmla="*/ 0 h 7192213"/>
              <a:gd name="connsiteX25" fmla="*/ 5559961 w 5633928"/>
              <a:gd name="connsiteY25" fmla="*/ 3034 h 7192213"/>
              <a:gd name="connsiteX26" fmla="*/ 5596211 w 5633928"/>
              <a:gd name="connsiteY26" fmla="*/ 3034 h 7192213"/>
              <a:gd name="connsiteX27" fmla="*/ 5629738 w 5633928"/>
              <a:gd name="connsiteY27" fmla="*/ 36562 h 7192213"/>
              <a:gd name="connsiteX28" fmla="*/ 5629737 w 5633928"/>
              <a:gd name="connsiteY28" fmla="*/ 7158780 h 7192213"/>
              <a:gd name="connsiteX29" fmla="*/ 5596210 w 5633928"/>
              <a:gd name="connsiteY29" fmla="*/ 7192213 h 7192213"/>
              <a:gd name="connsiteX30" fmla="*/ 1982520 w 5633928"/>
              <a:gd name="connsiteY30" fmla="*/ 7192213 h 7192213"/>
              <a:gd name="connsiteX31" fmla="*/ 1976650 w 5633928"/>
              <a:gd name="connsiteY31" fmla="*/ 7189772 h 7192213"/>
              <a:gd name="connsiteX32" fmla="*/ 64205 w 5633928"/>
              <a:gd name="connsiteY32" fmla="*/ 7189772 h 7192213"/>
              <a:gd name="connsiteX33" fmla="*/ 28826 w 5633928"/>
              <a:gd name="connsiteY33" fmla="*/ 7165867 h 7192213"/>
              <a:gd name="connsiteX34" fmla="*/ 28826 w 5633928"/>
              <a:gd name="connsiteY34" fmla="*/ 6079439 h 7192213"/>
              <a:gd name="connsiteX35" fmla="*/ 18871 w 5633928"/>
              <a:gd name="connsiteY35" fmla="*/ 6043977 h 7192213"/>
              <a:gd name="connsiteX36" fmla="*/ 28826 w 5633928"/>
              <a:gd name="connsiteY36" fmla="*/ 6007501 h 7192213"/>
              <a:gd name="connsiteX37" fmla="*/ 28826 w 5633928"/>
              <a:gd name="connsiteY37" fmla="*/ 5521424 h 7192213"/>
              <a:gd name="connsiteX38" fmla="*/ 28826 w 5633928"/>
              <a:gd name="connsiteY38" fmla="*/ 5456903 h 7192213"/>
              <a:gd name="connsiteX39" fmla="*/ 18216 w 5633928"/>
              <a:gd name="connsiteY39" fmla="*/ 5420866 h 7192213"/>
              <a:gd name="connsiteX40" fmla="*/ 6056 w 5633928"/>
              <a:gd name="connsiteY40" fmla="*/ 5384020 h 7192213"/>
              <a:gd name="connsiteX41" fmla="*/ 815 w 5633928"/>
              <a:gd name="connsiteY41" fmla="*/ 5348515 h 7192213"/>
              <a:gd name="connsiteX42" fmla="*/ 0 w 5633928"/>
              <a:gd name="connsiteY42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2959929 w 5633928"/>
              <a:gd name="connsiteY21" fmla="*/ 0 h 7192213"/>
              <a:gd name="connsiteX22" fmla="*/ 5549063 w 5633928"/>
              <a:gd name="connsiteY22" fmla="*/ 0 h 7192213"/>
              <a:gd name="connsiteX23" fmla="*/ 5549068 w 5633928"/>
              <a:gd name="connsiteY23" fmla="*/ 2 h 7192213"/>
              <a:gd name="connsiteX24" fmla="*/ 5553587 w 5633928"/>
              <a:gd name="connsiteY24" fmla="*/ 0 h 7192213"/>
              <a:gd name="connsiteX25" fmla="*/ 5559961 w 5633928"/>
              <a:gd name="connsiteY25" fmla="*/ 3034 h 7192213"/>
              <a:gd name="connsiteX26" fmla="*/ 5596211 w 5633928"/>
              <a:gd name="connsiteY26" fmla="*/ 3034 h 7192213"/>
              <a:gd name="connsiteX27" fmla="*/ 5629738 w 5633928"/>
              <a:gd name="connsiteY27" fmla="*/ 36562 h 7192213"/>
              <a:gd name="connsiteX28" fmla="*/ 5629737 w 5633928"/>
              <a:gd name="connsiteY28" fmla="*/ 7158780 h 7192213"/>
              <a:gd name="connsiteX29" fmla="*/ 5596210 w 5633928"/>
              <a:gd name="connsiteY29" fmla="*/ 7192213 h 7192213"/>
              <a:gd name="connsiteX30" fmla="*/ 1982520 w 5633928"/>
              <a:gd name="connsiteY30" fmla="*/ 7192213 h 7192213"/>
              <a:gd name="connsiteX31" fmla="*/ 64205 w 5633928"/>
              <a:gd name="connsiteY31" fmla="*/ 7189772 h 7192213"/>
              <a:gd name="connsiteX32" fmla="*/ 28826 w 5633928"/>
              <a:gd name="connsiteY32" fmla="*/ 7165867 h 7192213"/>
              <a:gd name="connsiteX33" fmla="*/ 28826 w 5633928"/>
              <a:gd name="connsiteY33" fmla="*/ 6079439 h 7192213"/>
              <a:gd name="connsiteX34" fmla="*/ 18871 w 5633928"/>
              <a:gd name="connsiteY34" fmla="*/ 6043977 h 7192213"/>
              <a:gd name="connsiteX35" fmla="*/ 28826 w 5633928"/>
              <a:gd name="connsiteY35" fmla="*/ 6007501 h 7192213"/>
              <a:gd name="connsiteX36" fmla="*/ 28826 w 5633928"/>
              <a:gd name="connsiteY36" fmla="*/ 5521424 h 7192213"/>
              <a:gd name="connsiteX37" fmla="*/ 28826 w 5633928"/>
              <a:gd name="connsiteY37" fmla="*/ 5456903 h 7192213"/>
              <a:gd name="connsiteX38" fmla="*/ 18216 w 5633928"/>
              <a:gd name="connsiteY38" fmla="*/ 5420866 h 7192213"/>
              <a:gd name="connsiteX39" fmla="*/ 6056 w 5633928"/>
              <a:gd name="connsiteY39" fmla="*/ 5384020 h 7192213"/>
              <a:gd name="connsiteX40" fmla="*/ 815 w 5633928"/>
              <a:gd name="connsiteY40" fmla="*/ 5348515 h 7192213"/>
              <a:gd name="connsiteX41" fmla="*/ 0 w 5633928"/>
              <a:gd name="connsiteY41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2959929 w 5633928"/>
              <a:gd name="connsiteY21" fmla="*/ 0 h 7192213"/>
              <a:gd name="connsiteX22" fmla="*/ 5549063 w 5633928"/>
              <a:gd name="connsiteY22" fmla="*/ 0 h 7192213"/>
              <a:gd name="connsiteX23" fmla="*/ 5549068 w 5633928"/>
              <a:gd name="connsiteY23" fmla="*/ 2 h 7192213"/>
              <a:gd name="connsiteX24" fmla="*/ 5553587 w 5633928"/>
              <a:gd name="connsiteY24" fmla="*/ 0 h 7192213"/>
              <a:gd name="connsiteX25" fmla="*/ 5559961 w 5633928"/>
              <a:gd name="connsiteY25" fmla="*/ 3034 h 7192213"/>
              <a:gd name="connsiteX26" fmla="*/ 5596211 w 5633928"/>
              <a:gd name="connsiteY26" fmla="*/ 3034 h 7192213"/>
              <a:gd name="connsiteX27" fmla="*/ 5629738 w 5633928"/>
              <a:gd name="connsiteY27" fmla="*/ 36562 h 7192213"/>
              <a:gd name="connsiteX28" fmla="*/ 5629737 w 5633928"/>
              <a:gd name="connsiteY28" fmla="*/ 7158780 h 7192213"/>
              <a:gd name="connsiteX29" fmla="*/ 5596210 w 5633928"/>
              <a:gd name="connsiteY29" fmla="*/ 7192213 h 7192213"/>
              <a:gd name="connsiteX30" fmla="*/ 64205 w 5633928"/>
              <a:gd name="connsiteY30" fmla="*/ 7189772 h 7192213"/>
              <a:gd name="connsiteX31" fmla="*/ 28826 w 5633928"/>
              <a:gd name="connsiteY31" fmla="*/ 7165867 h 7192213"/>
              <a:gd name="connsiteX32" fmla="*/ 28826 w 5633928"/>
              <a:gd name="connsiteY32" fmla="*/ 6079439 h 7192213"/>
              <a:gd name="connsiteX33" fmla="*/ 18871 w 5633928"/>
              <a:gd name="connsiteY33" fmla="*/ 6043977 h 7192213"/>
              <a:gd name="connsiteX34" fmla="*/ 28826 w 5633928"/>
              <a:gd name="connsiteY34" fmla="*/ 6007501 h 7192213"/>
              <a:gd name="connsiteX35" fmla="*/ 28826 w 5633928"/>
              <a:gd name="connsiteY35" fmla="*/ 5521424 h 7192213"/>
              <a:gd name="connsiteX36" fmla="*/ 28826 w 5633928"/>
              <a:gd name="connsiteY36" fmla="*/ 5456903 h 7192213"/>
              <a:gd name="connsiteX37" fmla="*/ 18216 w 5633928"/>
              <a:gd name="connsiteY37" fmla="*/ 5420866 h 7192213"/>
              <a:gd name="connsiteX38" fmla="*/ 6056 w 5633928"/>
              <a:gd name="connsiteY38" fmla="*/ 5384020 h 7192213"/>
              <a:gd name="connsiteX39" fmla="*/ 815 w 5633928"/>
              <a:gd name="connsiteY39" fmla="*/ 5348515 h 7192213"/>
              <a:gd name="connsiteX40" fmla="*/ 0 w 5633928"/>
              <a:gd name="connsiteY40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5549063 w 5633928"/>
              <a:gd name="connsiteY21" fmla="*/ 0 h 7192213"/>
              <a:gd name="connsiteX22" fmla="*/ 5549068 w 5633928"/>
              <a:gd name="connsiteY22" fmla="*/ 2 h 7192213"/>
              <a:gd name="connsiteX23" fmla="*/ 5553587 w 5633928"/>
              <a:gd name="connsiteY23" fmla="*/ 0 h 7192213"/>
              <a:gd name="connsiteX24" fmla="*/ 5559961 w 5633928"/>
              <a:gd name="connsiteY24" fmla="*/ 3034 h 7192213"/>
              <a:gd name="connsiteX25" fmla="*/ 5596211 w 5633928"/>
              <a:gd name="connsiteY25" fmla="*/ 3034 h 7192213"/>
              <a:gd name="connsiteX26" fmla="*/ 5629738 w 5633928"/>
              <a:gd name="connsiteY26" fmla="*/ 36562 h 7192213"/>
              <a:gd name="connsiteX27" fmla="*/ 5629737 w 5633928"/>
              <a:gd name="connsiteY27" fmla="*/ 7158780 h 7192213"/>
              <a:gd name="connsiteX28" fmla="*/ 5596210 w 5633928"/>
              <a:gd name="connsiteY28" fmla="*/ 7192213 h 7192213"/>
              <a:gd name="connsiteX29" fmla="*/ 64205 w 5633928"/>
              <a:gd name="connsiteY29" fmla="*/ 7189772 h 7192213"/>
              <a:gd name="connsiteX30" fmla="*/ 28826 w 5633928"/>
              <a:gd name="connsiteY30" fmla="*/ 7165867 h 7192213"/>
              <a:gd name="connsiteX31" fmla="*/ 28826 w 5633928"/>
              <a:gd name="connsiteY31" fmla="*/ 6079439 h 7192213"/>
              <a:gd name="connsiteX32" fmla="*/ 18871 w 5633928"/>
              <a:gd name="connsiteY32" fmla="*/ 6043977 h 7192213"/>
              <a:gd name="connsiteX33" fmla="*/ 28826 w 5633928"/>
              <a:gd name="connsiteY33" fmla="*/ 6007501 h 7192213"/>
              <a:gd name="connsiteX34" fmla="*/ 28826 w 5633928"/>
              <a:gd name="connsiteY34" fmla="*/ 5521424 h 7192213"/>
              <a:gd name="connsiteX35" fmla="*/ 28826 w 5633928"/>
              <a:gd name="connsiteY35" fmla="*/ 5456903 h 7192213"/>
              <a:gd name="connsiteX36" fmla="*/ 18216 w 5633928"/>
              <a:gd name="connsiteY36" fmla="*/ 5420866 h 7192213"/>
              <a:gd name="connsiteX37" fmla="*/ 6056 w 5633928"/>
              <a:gd name="connsiteY37" fmla="*/ 5384020 h 7192213"/>
              <a:gd name="connsiteX38" fmla="*/ 815 w 5633928"/>
              <a:gd name="connsiteY38" fmla="*/ 5348515 h 7192213"/>
              <a:gd name="connsiteX39" fmla="*/ 0 w 5633928"/>
              <a:gd name="connsiteY39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5549063 w 5633928"/>
              <a:gd name="connsiteY20" fmla="*/ 0 h 7192213"/>
              <a:gd name="connsiteX21" fmla="*/ 5549068 w 5633928"/>
              <a:gd name="connsiteY21" fmla="*/ 2 h 7192213"/>
              <a:gd name="connsiteX22" fmla="*/ 5553587 w 5633928"/>
              <a:gd name="connsiteY22" fmla="*/ 0 h 7192213"/>
              <a:gd name="connsiteX23" fmla="*/ 5559961 w 5633928"/>
              <a:gd name="connsiteY23" fmla="*/ 3034 h 7192213"/>
              <a:gd name="connsiteX24" fmla="*/ 5596211 w 5633928"/>
              <a:gd name="connsiteY24" fmla="*/ 3034 h 7192213"/>
              <a:gd name="connsiteX25" fmla="*/ 5629738 w 5633928"/>
              <a:gd name="connsiteY25" fmla="*/ 36562 h 7192213"/>
              <a:gd name="connsiteX26" fmla="*/ 5629737 w 5633928"/>
              <a:gd name="connsiteY26" fmla="*/ 7158780 h 7192213"/>
              <a:gd name="connsiteX27" fmla="*/ 5596210 w 5633928"/>
              <a:gd name="connsiteY27" fmla="*/ 7192213 h 7192213"/>
              <a:gd name="connsiteX28" fmla="*/ 64205 w 5633928"/>
              <a:gd name="connsiteY28" fmla="*/ 7189772 h 7192213"/>
              <a:gd name="connsiteX29" fmla="*/ 28826 w 5633928"/>
              <a:gd name="connsiteY29" fmla="*/ 7165867 h 7192213"/>
              <a:gd name="connsiteX30" fmla="*/ 28826 w 5633928"/>
              <a:gd name="connsiteY30" fmla="*/ 6079439 h 7192213"/>
              <a:gd name="connsiteX31" fmla="*/ 18871 w 5633928"/>
              <a:gd name="connsiteY31" fmla="*/ 6043977 h 7192213"/>
              <a:gd name="connsiteX32" fmla="*/ 28826 w 5633928"/>
              <a:gd name="connsiteY32" fmla="*/ 6007501 h 7192213"/>
              <a:gd name="connsiteX33" fmla="*/ 28826 w 5633928"/>
              <a:gd name="connsiteY33" fmla="*/ 5521424 h 7192213"/>
              <a:gd name="connsiteX34" fmla="*/ 28826 w 5633928"/>
              <a:gd name="connsiteY34" fmla="*/ 5456903 h 7192213"/>
              <a:gd name="connsiteX35" fmla="*/ 18216 w 5633928"/>
              <a:gd name="connsiteY35" fmla="*/ 5420866 h 7192213"/>
              <a:gd name="connsiteX36" fmla="*/ 6056 w 5633928"/>
              <a:gd name="connsiteY36" fmla="*/ 5384020 h 7192213"/>
              <a:gd name="connsiteX37" fmla="*/ 815 w 5633928"/>
              <a:gd name="connsiteY37" fmla="*/ 5348515 h 7192213"/>
              <a:gd name="connsiteX38" fmla="*/ 0 w 5633928"/>
              <a:gd name="connsiteY38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5549063 w 5633928"/>
              <a:gd name="connsiteY20" fmla="*/ 0 h 7192213"/>
              <a:gd name="connsiteX21" fmla="*/ 5549068 w 5633928"/>
              <a:gd name="connsiteY21" fmla="*/ 2 h 7192213"/>
              <a:gd name="connsiteX22" fmla="*/ 5553587 w 5633928"/>
              <a:gd name="connsiteY22" fmla="*/ 0 h 7192213"/>
              <a:gd name="connsiteX23" fmla="*/ 5596211 w 5633928"/>
              <a:gd name="connsiteY23" fmla="*/ 3034 h 7192213"/>
              <a:gd name="connsiteX24" fmla="*/ 5629738 w 5633928"/>
              <a:gd name="connsiteY24" fmla="*/ 36562 h 7192213"/>
              <a:gd name="connsiteX25" fmla="*/ 5629737 w 5633928"/>
              <a:gd name="connsiteY25" fmla="*/ 7158780 h 7192213"/>
              <a:gd name="connsiteX26" fmla="*/ 5596210 w 5633928"/>
              <a:gd name="connsiteY26" fmla="*/ 7192213 h 7192213"/>
              <a:gd name="connsiteX27" fmla="*/ 64205 w 5633928"/>
              <a:gd name="connsiteY27" fmla="*/ 7189772 h 7192213"/>
              <a:gd name="connsiteX28" fmla="*/ 28826 w 5633928"/>
              <a:gd name="connsiteY28" fmla="*/ 7165867 h 7192213"/>
              <a:gd name="connsiteX29" fmla="*/ 28826 w 5633928"/>
              <a:gd name="connsiteY29" fmla="*/ 6079439 h 7192213"/>
              <a:gd name="connsiteX30" fmla="*/ 18871 w 5633928"/>
              <a:gd name="connsiteY30" fmla="*/ 6043977 h 7192213"/>
              <a:gd name="connsiteX31" fmla="*/ 28826 w 5633928"/>
              <a:gd name="connsiteY31" fmla="*/ 6007501 h 7192213"/>
              <a:gd name="connsiteX32" fmla="*/ 28826 w 5633928"/>
              <a:gd name="connsiteY32" fmla="*/ 5521424 h 7192213"/>
              <a:gd name="connsiteX33" fmla="*/ 28826 w 5633928"/>
              <a:gd name="connsiteY33" fmla="*/ 5456903 h 7192213"/>
              <a:gd name="connsiteX34" fmla="*/ 18216 w 5633928"/>
              <a:gd name="connsiteY34" fmla="*/ 5420866 h 7192213"/>
              <a:gd name="connsiteX35" fmla="*/ 6056 w 5633928"/>
              <a:gd name="connsiteY35" fmla="*/ 5384020 h 7192213"/>
              <a:gd name="connsiteX36" fmla="*/ 815 w 5633928"/>
              <a:gd name="connsiteY36" fmla="*/ 5348515 h 7192213"/>
              <a:gd name="connsiteX37" fmla="*/ 0 w 5633928"/>
              <a:gd name="connsiteY37" fmla="*/ 5321182 h 719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633928" h="7192213">
                <a:moveTo>
                  <a:pt x="0" y="5321182"/>
                </a:moveTo>
                <a:lnTo>
                  <a:pt x="7176" y="5292545"/>
                </a:lnTo>
                <a:cubicBezTo>
                  <a:pt x="7874" y="5284550"/>
                  <a:pt x="3408" y="5282436"/>
                  <a:pt x="4191" y="5273215"/>
                </a:cubicBezTo>
                <a:lnTo>
                  <a:pt x="11880" y="5237214"/>
                </a:lnTo>
                <a:lnTo>
                  <a:pt x="18963" y="5184548"/>
                </a:lnTo>
                <a:lnTo>
                  <a:pt x="26514" y="5148294"/>
                </a:lnTo>
                <a:lnTo>
                  <a:pt x="28826" y="5141304"/>
                </a:lnTo>
                <a:lnTo>
                  <a:pt x="28826" y="4904080"/>
                </a:lnTo>
                <a:lnTo>
                  <a:pt x="26241" y="4886580"/>
                </a:lnTo>
                <a:lnTo>
                  <a:pt x="28826" y="4827542"/>
                </a:lnTo>
                <a:lnTo>
                  <a:pt x="25306" y="4818968"/>
                </a:lnTo>
                <a:lnTo>
                  <a:pt x="28826" y="4761248"/>
                </a:lnTo>
                <a:cubicBezTo>
                  <a:pt x="28328" y="4742134"/>
                  <a:pt x="29114" y="4709012"/>
                  <a:pt x="25835" y="4698008"/>
                </a:cubicBezTo>
                <a:lnTo>
                  <a:pt x="17801" y="4693286"/>
                </a:lnTo>
                <a:lnTo>
                  <a:pt x="17096" y="4679416"/>
                </a:lnTo>
                <a:cubicBezTo>
                  <a:pt x="17711" y="4678402"/>
                  <a:pt x="17198" y="4658407"/>
                  <a:pt x="17250" y="4657582"/>
                </a:cubicBezTo>
                <a:lnTo>
                  <a:pt x="25682" y="4608673"/>
                </a:lnTo>
                <a:lnTo>
                  <a:pt x="20696" y="27254"/>
                </a:lnTo>
                <a:cubicBezTo>
                  <a:pt x="28640" y="13408"/>
                  <a:pt x="30825" y="11178"/>
                  <a:pt x="44529" y="3139"/>
                </a:cubicBezTo>
                <a:lnTo>
                  <a:pt x="64219" y="24"/>
                </a:lnTo>
                <a:lnTo>
                  <a:pt x="5549063" y="0"/>
                </a:lnTo>
                <a:cubicBezTo>
                  <a:pt x="5549065" y="1"/>
                  <a:pt x="5549066" y="2"/>
                  <a:pt x="5549068" y="2"/>
                </a:cubicBezTo>
                <a:lnTo>
                  <a:pt x="5553587" y="0"/>
                </a:lnTo>
                <a:lnTo>
                  <a:pt x="5596211" y="3034"/>
                </a:lnTo>
                <a:cubicBezTo>
                  <a:pt x="5614708" y="3086"/>
                  <a:pt x="5629691" y="18066"/>
                  <a:pt x="5629738" y="36562"/>
                </a:cubicBezTo>
                <a:cubicBezTo>
                  <a:pt x="5635326" y="1229186"/>
                  <a:pt x="5635325" y="5966172"/>
                  <a:pt x="5629737" y="7158780"/>
                </a:cubicBezTo>
                <a:cubicBezTo>
                  <a:pt x="5629632" y="7177240"/>
                  <a:pt x="5614669" y="7192165"/>
                  <a:pt x="5596210" y="7192213"/>
                </a:cubicBezTo>
                <a:lnTo>
                  <a:pt x="64205" y="7189772"/>
                </a:lnTo>
                <a:cubicBezTo>
                  <a:pt x="44670" y="7189697"/>
                  <a:pt x="28876" y="7179028"/>
                  <a:pt x="28826" y="7165867"/>
                </a:cubicBezTo>
                <a:lnTo>
                  <a:pt x="28826" y="6079439"/>
                </a:lnTo>
                <a:lnTo>
                  <a:pt x="18871" y="6043977"/>
                </a:lnTo>
                <a:cubicBezTo>
                  <a:pt x="19309" y="6024074"/>
                  <a:pt x="25508" y="6019660"/>
                  <a:pt x="28826" y="6007501"/>
                </a:cubicBezTo>
                <a:lnTo>
                  <a:pt x="28826" y="5521424"/>
                </a:lnTo>
                <a:lnTo>
                  <a:pt x="28826" y="5456903"/>
                </a:lnTo>
                <a:lnTo>
                  <a:pt x="18216" y="5420866"/>
                </a:lnTo>
                <a:cubicBezTo>
                  <a:pt x="26699" y="5406368"/>
                  <a:pt x="10111" y="5395765"/>
                  <a:pt x="6056" y="5384020"/>
                </a:cubicBezTo>
                <a:lnTo>
                  <a:pt x="815" y="5348515"/>
                </a:lnTo>
                <a:cubicBezTo>
                  <a:pt x="543" y="5339404"/>
                  <a:pt x="272" y="5330293"/>
                  <a:pt x="0" y="5321182"/>
                </a:cubicBezTo>
                <a:close/>
              </a:path>
            </a:pathLst>
          </a:custGeom>
          <a:solidFill>
            <a:srgbClr val="FFFFFF"/>
          </a:solidFill>
          <a:ln w="127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/>
          </a:p>
        </p:txBody>
      </p:sp>
      <p:pic>
        <p:nvPicPr>
          <p:cNvPr id="4098" name="Picture 2" descr="MongoDB - Bloor Research">
            <a:extLst>
              <a:ext uri="{FF2B5EF4-FFF2-40B4-BE49-F238E27FC236}">
                <a16:creationId xmlns:a16="http://schemas.microsoft.com/office/drawing/2014/main" id="{C2F1AECB-004A-F491-4CEC-397521A4C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20000">
            <a:off x="4966575" y="1180890"/>
            <a:ext cx="3072670" cy="196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Nodo Js Logo Nodejs - Gráficos vectoriales gratis en Pixabay - Pixabay">
            <a:extLst>
              <a:ext uri="{FF2B5EF4-FFF2-40B4-BE49-F238E27FC236}">
                <a16:creationId xmlns:a16="http://schemas.microsoft.com/office/drawing/2014/main" id="{4C903788-7796-9558-7377-8264610EF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20000">
            <a:off x="8357343" y="1753110"/>
            <a:ext cx="3072670" cy="153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Bootstrap llano marca logo - Iconos Social Media y Logos">
            <a:extLst>
              <a:ext uri="{FF2B5EF4-FFF2-40B4-BE49-F238E27FC236}">
                <a16:creationId xmlns:a16="http://schemas.microsoft.com/office/drawing/2014/main" id="{E264BFBA-155A-F8AE-00F0-4755C134E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20000">
            <a:off x="5571761" y="3467088"/>
            <a:ext cx="2350192" cy="235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3" name="Freeform: Shape 4122">
            <a:extLst>
              <a:ext uri="{FF2B5EF4-FFF2-40B4-BE49-F238E27FC236}">
                <a16:creationId xmlns:a16="http://schemas.microsoft.com/office/drawing/2014/main" id="{0847B228-7D3B-4853-8273-2B7CDAF9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691138">
            <a:off x="10929649" y="5311957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5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104" name="Picture 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DBA0EADA-88EB-991E-43DB-155402800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20000">
            <a:off x="8252071" y="3584770"/>
            <a:ext cx="2350192" cy="235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25" name="Group 4124">
            <a:extLst>
              <a:ext uri="{FF2B5EF4-FFF2-40B4-BE49-F238E27FC236}">
                <a16:creationId xmlns:a16="http://schemas.microsoft.com/office/drawing/2014/main" id="{68510692-5A62-42E6-8DFC-BC837679C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4126" name="Group 4125">
              <a:extLst>
                <a:ext uri="{FF2B5EF4-FFF2-40B4-BE49-F238E27FC236}">
                  <a16:creationId xmlns:a16="http://schemas.microsoft.com/office/drawing/2014/main" id="{A5F3166F-69C5-4BB0-A1CF-3890885B0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4128" name="Straight Connector 4127">
                <a:extLst>
                  <a:ext uri="{FF2B5EF4-FFF2-40B4-BE49-F238E27FC236}">
                    <a16:creationId xmlns:a16="http://schemas.microsoft.com/office/drawing/2014/main" id="{2502D0FB-7660-45DB-9930-7EE7BE839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9" name="Straight Connector 4128">
                <a:extLst>
                  <a:ext uri="{FF2B5EF4-FFF2-40B4-BE49-F238E27FC236}">
                    <a16:creationId xmlns:a16="http://schemas.microsoft.com/office/drawing/2014/main" id="{56844D3E-11A8-4A60-B0F7-65F183DC1E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27" name="Oval 4126">
              <a:extLst>
                <a:ext uri="{FF2B5EF4-FFF2-40B4-BE49-F238E27FC236}">
                  <a16:creationId xmlns:a16="http://schemas.microsoft.com/office/drawing/2014/main" id="{3BC4BBC1-EAEF-4D09-A2FB-24925B8E5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ítulo 1">
            <a:extLst>
              <a:ext uri="{FF2B5EF4-FFF2-40B4-BE49-F238E27FC236}">
                <a16:creationId xmlns:a16="http://schemas.microsoft.com/office/drawing/2014/main" id="{57573E02-75C6-3A53-897E-F4199C86B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096" y="-259942"/>
            <a:ext cx="3323506" cy="1444486"/>
          </a:xfrm>
        </p:spPr>
        <p:txBody>
          <a:bodyPr>
            <a:normAutofit/>
          </a:bodyPr>
          <a:lstStyle/>
          <a:p>
            <a:r>
              <a:rPr lang="es-ES" sz="3200" dirty="0"/>
              <a:t>3.3. Tecnologías</a:t>
            </a:r>
          </a:p>
        </p:txBody>
      </p:sp>
      <p:pic>
        <p:nvPicPr>
          <p:cNvPr id="11" name="Marcador de contenido 4" descr="Icono&#10;&#10;Descripción generada automáticamente">
            <a:extLst>
              <a:ext uri="{FF2B5EF4-FFF2-40B4-BE49-F238E27FC236}">
                <a16:creationId xmlns:a16="http://schemas.microsoft.com/office/drawing/2014/main" id="{9B6827B7-DBDE-E9CE-68B8-47E88DB06F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937" b="95276" l="6294" r="90210">
                        <a14:foregroundMark x1="10490" y1="40945" x2="10490" y2="40945"/>
                        <a14:foregroundMark x1="18182" y1="51181" x2="18182" y2="51181"/>
                        <a14:foregroundMark x1="47552" y1="89764" x2="47552" y2="89764"/>
                        <a14:foregroundMark x1="43357" y1="85827" x2="43357" y2="85827"/>
                        <a14:foregroundMark x1="38462" y1="81890" x2="38462" y2="81890"/>
                        <a14:foregroundMark x1="36364" y1="80315" x2="36364" y2="80315"/>
                        <a14:foregroundMark x1="50350" y1="92913" x2="50350" y2="92913"/>
                        <a14:foregroundMark x1="55245" y1="92913" x2="55245" y2="92913"/>
                        <a14:foregroundMark x1="60140" y1="95276" x2="60140" y2="95276"/>
                        <a14:foregroundMark x1="7692" y1="54331" x2="7692" y2="54331"/>
                        <a14:foregroundMark x1="51748" y1="11024" x2="59441" y2="16535"/>
                        <a14:foregroundMark x1="82517" y1="33071" x2="81818" y2="45669"/>
                        <a14:foregroundMark x1="83217" y1="68504" x2="76224" y2="77165"/>
                        <a14:foregroundMark x1="90909" y1="57480" x2="90909" y2="57480"/>
                        <a14:foregroundMark x1="53147" y1="3937" x2="53147" y2="39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78" y="675494"/>
            <a:ext cx="517618" cy="4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1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FC6AC-3B96-CAC3-3B47-BE5BC915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096" y="390939"/>
            <a:ext cx="9493249" cy="816666"/>
          </a:xfrm>
        </p:spPr>
        <p:txBody>
          <a:bodyPr>
            <a:normAutofit/>
          </a:bodyPr>
          <a:lstStyle/>
          <a:p>
            <a:r>
              <a:rPr lang="es-ES" sz="3200" dirty="0"/>
              <a:t>3.4. Planificación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571846B-ECE1-7FBD-01A3-971547ED49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142228"/>
              </p:ext>
            </p:extLst>
          </p:nvPr>
        </p:nvGraphicFramePr>
        <p:xfrm>
          <a:off x="629478" y="1492160"/>
          <a:ext cx="10820676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Marcador de contenido 4" descr="Icono&#10;&#10;Descripción generada automáticamente">
            <a:extLst>
              <a:ext uri="{FF2B5EF4-FFF2-40B4-BE49-F238E27FC236}">
                <a16:creationId xmlns:a16="http://schemas.microsoft.com/office/drawing/2014/main" id="{523BAE8D-A62F-EE1B-B873-237EA7B3F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937" b="95276" l="6294" r="90210">
                        <a14:foregroundMark x1="10490" y1="40945" x2="10490" y2="40945"/>
                        <a14:foregroundMark x1="18182" y1="51181" x2="18182" y2="51181"/>
                        <a14:foregroundMark x1="47552" y1="89764" x2="47552" y2="89764"/>
                        <a14:foregroundMark x1="43357" y1="85827" x2="43357" y2="85827"/>
                        <a14:foregroundMark x1="38462" y1="81890" x2="38462" y2="81890"/>
                        <a14:foregroundMark x1="36364" y1="80315" x2="36364" y2="80315"/>
                        <a14:foregroundMark x1="50350" y1="92913" x2="50350" y2="92913"/>
                        <a14:foregroundMark x1="55245" y1="92913" x2="55245" y2="92913"/>
                        <a14:foregroundMark x1="60140" y1="95276" x2="60140" y2="95276"/>
                        <a14:foregroundMark x1="7692" y1="54331" x2="7692" y2="54331"/>
                        <a14:foregroundMark x1="51748" y1="11024" x2="59441" y2="16535"/>
                        <a14:foregroundMark x1="82517" y1="33071" x2="81818" y2="45669"/>
                        <a14:foregroundMark x1="83217" y1="68504" x2="76224" y2="77165"/>
                        <a14:foregroundMark x1="90909" y1="57480" x2="90909" y2="57480"/>
                        <a14:foregroundMark x1="53147" y1="3937" x2="53147" y2="39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78" y="675494"/>
            <a:ext cx="517618" cy="4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95593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Streetscape2">
      <a:dk1>
        <a:sysClr val="windowText" lastClr="000000"/>
      </a:dk1>
      <a:lt1>
        <a:srgbClr val="FFFFFF"/>
      </a:lt1>
      <a:dk2>
        <a:srgbClr val="191919"/>
      </a:dk2>
      <a:lt2>
        <a:srgbClr val="F3F2EE"/>
      </a:lt2>
      <a:accent1>
        <a:srgbClr val="448885"/>
      </a:accent1>
      <a:accent2>
        <a:srgbClr val="627C58"/>
      </a:accent2>
      <a:accent3>
        <a:srgbClr val="848358"/>
      </a:accent3>
      <a:accent4>
        <a:srgbClr val="547096"/>
      </a:accent4>
      <a:accent5>
        <a:srgbClr val="646464"/>
      </a:accent5>
      <a:accent6>
        <a:srgbClr val="A8A8A8"/>
      </a:accent6>
      <a:hlink>
        <a:srgbClr val="0563C1"/>
      </a:hlink>
      <a:folHlink>
        <a:srgbClr val="954F72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315</Words>
  <Application>Microsoft Office PowerPoint</Application>
  <PresentationFormat>Panorámica</PresentationFormat>
  <Paragraphs>46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Consolas</vt:lpstr>
      <vt:lpstr>Franklin Gothic Heavy</vt:lpstr>
      <vt:lpstr>Wingdings</vt:lpstr>
      <vt:lpstr>StreetscapeVTI</vt:lpstr>
      <vt:lpstr>Presentación de PowerPoint</vt:lpstr>
      <vt:lpstr>Contenido</vt:lpstr>
      <vt:lpstr>1. Introducción</vt:lpstr>
      <vt:lpstr>Presentación de PowerPoint</vt:lpstr>
      <vt:lpstr>3. Metodología</vt:lpstr>
      <vt:lpstr>3.1. Análisis del reto</vt:lpstr>
      <vt:lpstr>3.2. Definir características</vt:lpstr>
      <vt:lpstr>3.3. Tecnologías</vt:lpstr>
      <vt:lpstr>3.4. Planificación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Sánchez-Cabezudo</dc:creator>
  <cp:lastModifiedBy>Cristina Sánchez-Cabezudo</cp:lastModifiedBy>
  <cp:revision>1</cp:revision>
  <dcterms:created xsi:type="dcterms:W3CDTF">2024-07-29T14:58:35Z</dcterms:created>
  <dcterms:modified xsi:type="dcterms:W3CDTF">2024-07-29T19:14:41Z</dcterms:modified>
</cp:coreProperties>
</file>