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9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9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Проект по </a:t>
            </a:r>
            <a:r>
              <a:rPr lang="en-US" dirty="0" err="1" smtClean="0"/>
              <a:t>PyQt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«Учет клиентской базы данных»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932906" y="4912468"/>
            <a:ext cx="3759775" cy="1595336"/>
          </a:xfrm>
        </p:spPr>
        <p:txBody>
          <a:bodyPr/>
          <a:lstStyle/>
          <a:p>
            <a:r>
              <a:rPr lang="ru-RU" dirty="0" smtClean="0"/>
              <a:t>Работу выполнили:</a:t>
            </a:r>
          </a:p>
          <a:p>
            <a:r>
              <a:rPr lang="ru-RU" dirty="0" smtClean="0"/>
              <a:t>Жуков Никита «Д20»</a:t>
            </a:r>
          </a:p>
          <a:p>
            <a:r>
              <a:rPr lang="ru-RU" dirty="0" err="1" smtClean="0"/>
              <a:t>русинова</a:t>
            </a:r>
            <a:r>
              <a:rPr lang="ru-RU" dirty="0" smtClean="0"/>
              <a:t> дина «Д20»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2240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Проделана объёмная работа по автоматизации учёта клиентской базы данных</a:t>
            </a:r>
          </a:p>
          <a:p>
            <a:r>
              <a:rPr lang="ru-RU" dirty="0" smtClean="0"/>
              <a:t>В качестве развития проекта можно работать над реализацией вывода на печать различной статистики и информации о клиентах, рассылкой различных уведомлений клиентам по их номеру телефона, расширению настраиваемых параметров приложения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542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программу для удобного составления расписания и учёта посещаемости занятий спортивного комплекса</a:t>
            </a:r>
          </a:p>
          <a:p>
            <a:r>
              <a:rPr lang="ru-RU" dirty="0" smtClean="0"/>
              <a:t>Программа была создана для ведения </a:t>
            </a:r>
            <a:r>
              <a:rPr lang="ru-RU" dirty="0"/>
              <a:t>клиентской базы </a:t>
            </a:r>
            <a:r>
              <a:rPr lang="ru-RU" dirty="0" smtClean="0"/>
              <a:t>данных и упрощения и автоматизации учёта посещаемости занятий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668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698" y="187926"/>
            <a:ext cx="9404723" cy="1400530"/>
          </a:xfrm>
        </p:spPr>
        <p:txBody>
          <a:bodyPr/>
          <a:lstStyle/>
          <a:p>
            <a:r>
              <a:rPr lang="ru-RU" dirty="0" smtClean="0"/>
              <a:t>Описание реализации. Планировщик.</a:t>
            </a:r>
            <a:endParaRPr lang="ru-RU" dirty="0"/>
          </a:p>
        </p:txBody>
      </p:sp>
      <p:pic>
        <p:nvPicPr>
          <p:cNvPr id="1026" name="Picture 2" descr="https://sun9-73.userapi.com/impf/z3Ci4RjsexBQk4ykXnWutMk-7DrXrG45kWd5dQ/g2h0nmPnWF4.jpg?size=862x582&amp;quality=96&amp;proxy=1&amp;sign=68f2e3a1c5dfd8efb71f2711eb7c929f&amp;type=alb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332" y="1254998"/>
            <a:ext cx="5727033" cy="386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8355" y="2042807"/>
            <a:ext cx="405643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dirty="0"/>
              <a:t>В приложении присутствует вкладка «Планировщик» для добавления клиентов и занятий.</a:t>
            </a:r>
          </a:p>
          <a:p>
            <a:pPr>
              <a:spcAft>
                <a:spcPts val="1200"/>
              </a:spcAft>
            </a:pPr>
            <a:r>
              <a:rPr lang="ru-RU" dirty="0"/>
              <a:t>Для каждого действия открывается соответствующая </a:t>
            </a:r>
            <a:r>
              <a:rPr lang="ru-RU" dirty="0" smtClean="0"/>
              <a:t>форма.</a:t>
            </a:r>
            <a:endParaRPr lang="ru-RU" dirty="0"/>
          </a:p>
        </p:txBody>
      </p:sp>
      <p:pic>
        <p:nvPicPr>
          <p:cNvPr id="1032" name="Picture 8" descr="https://sun9-34.userapi.com/impf/1LeuWwTcDiA_1DomzfciXxGwGqHtY6ZHivpZaQ/PIFiltJH1I0.jpg?size=432x382&amp;quality=96&amp;proxy=1&amp;sign=420ff5925f5a36ec82f2a9116eb25c05&amp;type=albu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441"/>
          <a:stretch/>
        </p:blipFill>
        <p:spPr bwMode="auto">
          <a:xfrm>
            <a:off x="233446" y="4528484"/>
            <a:ext cx="2915103" cy="15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un9-48.userapi.com/impf/kOl8UOKSHNBCjCGbQcvnlVN4K0FJkOqXSU56SA/aCgLwAntISw.jpg?size=432x382&amp;quality=96&amp;proxy=1&amp;sign=faca51ed554c67e00f0f27848629f775&amp;type=albu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50"/>
          <a:stretch/>
        </p:blipFill>
        <p:spPr bwMode="auto">
          <a:xfrm>
            <a:off x="3312269" y="4528484"/>
            <a:ext cx="2845041" cy="15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04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3426" y="248437"/>
            <a:ext cx="8279017" cy="1400530"/>
          </a:xfrm>
        </p:spPr>
        <p:txBody>
          <a:bodyPr/>
          <a:lstStyle/>
          <a:p>
            <a:r>
              <a:rPr lang="ru-RU" dirty="0" smtClean="0"/>
              <a:t>Описание реализации. Клиенты.</a:t>
            </a:r>
            <a:endParaRPr lang="ru-RU" dirty="0"/>
          </a:p>
        </p:txBody>
      </p:sp>
      <p:pic>
        <p:nvPicPr>
          <p:cNvPr id="4" name="Picture 4" descr="https://sun9-24.userapi.com/impf/6HnkmJX5QRkJqtKhletcaTS7KfL7Q7Vllb1yXA/TxcOgPM2jd4.jpg?size=862x582&amp;quality=96&amp;proxy=1&amp;sign=9ba9452c8579dc039a77f6b6bc372de5&amp;type=alb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919" y="1311967"/>
            <a:ext cx="5087770" cy="343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sun9-15.userapi.com/impf/y0DDxdLLbSRVlKef_uKa0LZw1THxffuQfcpp3w/nPoaW9qKLqE.jpg?size=402x487&amp;quality=96&amp;proxy=1&amp;sign=1880ccf9105d0ba7f5c1386e865bc61d&amp;type=albu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028"/>
          <a:stretch/>
        </p:blipFill>
        <p:spPr bwMode="auto">
          <a:xfrm>
            <a:off x="504880" y="4877547"/>
            <a:ext cx="2615299" cy="174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sun9-45.userapi.com/impf/ppUOpP-0U8u00_fdTiDOaFX5j1LNPRGHaIqfKw/WyuiPX3fB64.jpg?size=417x332&amp;quality=96&amp;proxy=1&amp;sign=42240cf8cb556223e434a866770cdc02&amp;type=albu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76"/>
          <a:stretch/>
        </p:blipFill>
        <p:spPr bwMode="auto">
          <a:xfrm>
            <a:off x="6408919" y="5126478"/>
            <a:ext cx="3376740" cy="149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sun9-75.userapi.com/impf/HNQCFi4hJmHAf_VPLybPk9aiW9KWbwf15XqkOg/rNTdM8kpnZc.jpg?size=402x487&amp;quality=96&amp;proxy=1&amp;sign=68819c17eb28123eae43c9fc74c3b4b2&amp;type=album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71"/>
          <a:stretch/>
        </p:blipFill>
        <p:spPr bwMode="auto">
          <a:xfrm>
            <a:off x="3536755" y="4868694"/>
            <a:ext cx="2499049" cy="174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6500" y="1979577"/>
            <a:ext cx="568760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dirty="0" smtClean="0"/>
              <a:t>В приложении присутствует вкладка «Клиенты», в которой находится подробная информация о клиентах. </a:t>
            </a:r>
          </a:p>
          <a:p>
            <a:pPr>
              <a:spcAft>
                <a:spcPts val="1200"/>
              </a:spcAft>
            </a:pPr>
            <a:r>
              <a:rPr lang="ru-RU" dirty="0" smtClean="0"/>
              <a:t>В данном окне можно изменять информацию о клиентах, добавлять новых, производить оплату занятий.</a:t>
            </a:r>
          </a:p>
          <a:p>
            <a:pPr>
              <a:spcAft>
                <a:spcPts val="1200"/>
              </a:spcAft>
            </a:pPr>
            <a:r>
              <a:rPr lang="ru-RU" dirty="0" smtClean="0"/>
              <a:t>Таблицу можно сортировать, а также осуществлять поиск по ФИО.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475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1" y="340850"/>
            <a:ext cx="11727472" cy="1400530"/>
          </a:xfrm>
        </p:spPr>
        <p:txBody>
          <a:bodyPr/>
          <a:lstStyle/>
          <a:p>
            <a:r>
              <a:rPr lang="ru-RU" dirty="0"/>
              <a:t>Описание реализации. Клиенты.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Дополнительная информация.</a:t>
            </a:r>
            <a:endParaRPr lang="ru-RU" dirty="0"/>
          </a:p>
        </p:txBody>
      </p:sp>
      <p:pic>
        <p:nvPicPr>
          <p:cNvPr id="4098" name="Picture 2" descr="https://sun9-2.userapi.com/impf/p6Df_WC9CXo9SYLlizL0ZCIf_EkB5_t2opGJ1Q/7h0GVgHhKmk.jpg?size=590x486&amp;quality=96&amp;proxy=1&amp;sign=55dda32b01bc21b3bef70666e02697c5&amp;type=alb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587" y="1984570"/>
            <a:ext cx="4698459" cy="387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3464" y="2344367"/>
            <a:ext cx="59192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dirty="0"/>
              <a:t>При нажатии на ФИО клиента можно в отдельном окне просмотреть отсортированные записи о действиях клиента.</a:t>
            </a:r>
          </a:p>
          <a:p>
            <a:pPr>
              <a:spcAft>
                <a:spcPts val="1200"/>
              </a:spcAft>
            </a:pPr>
            <a:r>
              <a:rPr lang="ru-RU" dirty="0"/>
              <a:t>Также информацию можно фильтровать по дате.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591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8601" y="238710"/>
            <a:ext cx="9404723" cy="1400530"/>
          </a:xfrm>
        </p:spPr>
        <p:txBody>
          <a:bodyPr/>
          <a:lstStyle/>
          <a:p>
            <a:r>
              <a:rPr lang="ru-RU" dirty="0"/>
              <a:t>Описание реализации</a:t>
            </a:r>
            <a:r>
              <a:rPr lang="ru-RU" dirty="0" smtClean="0"/>
              <a:t>. Статистика.</a:t>
            </a:r>
            <a:endParaRPr lang="ru-RU" dirty="0"/>
          </a:p>
        </p:txBody>
      </p:sp>
      <p:pic>
        <p:nvPicPr>
          <p:cNvPr id="4" name="Picture 6" descr="https://sun9-74.userapi.com/impf/VBYZP34U40-pVog2EY2dR5cKL1u88scwPNwyIw/Tli8jctVF0c.jpg?size=862x582&amp;quality=96&amp;proxy=1&amp;sign=5c0f8751c31af6708f2bbea810318951&amp;type=alb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545" y="1955360"/>
            <a:ext cx="5916541" cy="399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8601" y="1900045"/>
            <a:ext cx="48054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dirty="0"/>
              <a:t>Во вкладке «Статистика» показаны отчёты по месяцам за выбранный год, а также итоговая сумма прибыли за указанный период.</a:t>
            </a:r>
          </a:p>
          <a:p>
            <a:pPr>
              <a:spcAft>
                <a:spcPts val="1200"/>
              </a:spcAft>
            </a:pPr>
            <a:r>
              <a:rPr lang="ru-RU" dirty="0"/>
              <a:t>В отдельном окне можно просматривать подробную статистику по каждому месяцу.</a:t>
            </a:r>
            <a:endParaRPr lang="ru-RU" dirty="0"/>
          </a:p>
        </p:txBody>
      </p:sp>
      <p:pic>
        <p:nvPicPr>
          <p:cNvPr id="6" name="Picture 6" descr="https://sun9-52.userapi.com/impf/JC_8HpFCFBw7JWQVUlH19IE7Hb-X_QR8xfIXEQ/cQz_Eg2-GZI.jpg?size=643x487&amp;quality=96&amp;proxy=1&amp;sign=a0f9f3ab69318b3d7b7bf26206c3a520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25" y="4209878"/>
            <a:ext cx="3657598" cy="239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4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281" y="233846"/>
            <a:ext cx="8045553" cy="1400530"/>
          </a:xfrm>
        </p:spPr>
        <p:txBody>
          <a:bodyPr/>
          <a:lstStyle/>
          <a:p>
            <a:r>
              <a:rPr lang="ru-RU" dirty="0" smtClean="0"/>
              <a:t>Описание реализации. </a:t>
            </a:r>
            <a:r>
              <a:rPr lang="en-US" dirty="0" smtClean="0"/>
              <a:t>Menu Bar.</a:t>
            </a:r>
            <a:endParaRPr lang="ru-RU" dirty="0"/>
          </a:p>
        </p:txBody>
      </p:sp>
      <p:pic>
        <p:nvPicPr>
          <p:cNvPr id="5122" name="Picture 2" descr="https://sun9-55.userapi.com/impf/XzHXGzZf8DRUCZLOevtUTJ5i35VviWynIc7E3g/zvGQNVoMsOI.jpg?size=1002x832&amp;quality=96&amp;proxy=1&amp;sign=4b83a0d874ddf41e7f9e5adc37b79f24&amp;type=alb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996" y="1960225"/>
            <a:ext cx="5053069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9107" y="2149813"/>
            <a:ext cx="567608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dirty="0"/>
              <a:t>В </a:t>
            </a:r>
            <a:r>
              <a:rPr lang="en-US" dirty="0"/>
              <a:t>Menu Bar</a:t>
            </a:r>
            <a:r>
              <a:rPr lang="ru-RU" dirty="0"/>
              <a:t> можно открыть справочную информацию о программе с описанием её функционала.</a:t>
            </a:r>
          </a:p>
          <a:p>
            <a:pPr>
              <a:spcAft>
                <a:spcPts val="1200"/>
              </a:spcAft>
            </a:pPr>
            <a:r>
              <a:rPr lang="ru-RU" dirty="0"/>
              <a:t>Также в панели можно открыть окно настроек, в котором можно редактировать поведение программы в определённых ситуациях.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93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реализации. Программные сообщения.</a:t>
            </a:r>
            <a:endParaRPr lang="ru-RU" dirty="0"/>
          </a:p>
        </p:txBody>
      </p:sp>
      <p:pic>
        <p:nvPicPr>
          <p:cNvPr id="6146" name="Picture 2" descr="https://sun9-74.userapi.com/impf/2xoCLsH3QBu63DIusTjG69v9e0X4qNtVSDGhdw/f5LM5DFISIk.jpg?size=502x123&amp;quality=96&amp;proxy=1&amp;sign=dea9461aa785bcf011a060a4394047e0&amp;type=alb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042" y="5387445"/>
            <a:ext cx="3910975" cy="95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sun9-44.userapi.com/impf/GHCCZ9wFx3koyn6NrLjWysgC6AVeUWC5m39ZYw/upaSKXs19Pw.jpg?size=457x123&amp;quality=96&amp;proxy=1&amp;sign=db6b2a8a1f03c41887ccd7f56fb7b8eb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34" y="4862153"/>
            <a:ext cx="3560392" cy="95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sun9-37.userapi.com/impf/O87nD3m-VKoh9vc-KTpEQ0l8C2nHX8_Q1WsFhw/lyJoUc67XK8.jpg?size=383x108&amp;quality=96&amp;proxy=1&amp;sign=2b90a6e557dd9e0be2532377f3ef6f2b&amp;type=alb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871" y="3878522"/>
            <a:ext cx="3488244" cy="98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sun9-17.userapi.com/impf/VKhX-HzXgVImeVlLEvynd30nJQYA7JbVdc1CHg/DNGIZyB2-BU.jpg?size=195x108&amp;quality=96&amp;proxy=1&amp;sign=ac50d2d191e14bc9e0717fa24a5bb87e&amp;type=alb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279" y="2771637"/>
            <a:ext cx="1764930" cy="97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s://sun9-7.userapi.com/impf/l2macQprXA2zOs2yfLudM_XHTeerbZChenEXww/9IXyoDVVNrk.jpg?size=151x108&amp;quality=96&amp;proxy=1&amp;sign=53c151f3b0d35d4f28fb2b0f90418d04&amp;type=albu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533" y="2028972"/>
            <a:ext cx="1481139" cy="105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646111" y="2536871"/>
            <a:ext cx="4367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программе всплывают различного рода вспомогательные сообщения.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9493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493" y="326259"/>
            <a:ext cx="12514634" cy="1400530"/>
          </a:xfrm>
        </p:spPr>
        <p:txBody>
          <a:bodyPr/>
          <a:lstStyle/>
          <a:p>
            <a:r>
              <a:rPr lang="ru-RU" dirty="0" smtClean="0"/>
              <a:t>Описание реализации.</a:t>
            </a:r>
            <a:br>
              <a:rPr lang="ru-RU" dirty="0" smtClean="0"/>
            </a:br>
            <a:r>
              <a:rPr lang="ru-RU" dirty="0" smtClean="0"/>
              <a:t>Синхронизация и обновление данных.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45918" y="2201061"/>
            <a:ext cx="621791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 smtClean="0"/>
              <a:t>В программе запоминается дата последнего запуска. Если текущая дата не совпадает с датой последнего запуска, то срабатывают функции обновления данных: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Количества занятий (у тех клиентов, которые были добавлены в окно клиентов во вкладке «Планировщик»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Длительность абонемента у активных клиентов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Длительность неактивного периода у клиентов</a:t>
            </a:r>
          </a:p>
          <a:p>
            <a:pPr>
              <a:spcAft>
                <a:spcPts val="1200"/>
              </a:spcAft>
            </a:pPr>
            <a:r>
              <a:rPr lang="ru-RU" dirty="0" smtClean="0"/>
              <a:t>При добавлении/удалении клиента во вкладке планировщик, а также при получении оплаты обновляются месячные отчёты.</a:t>
            </a:r>
            <a:endParaRPr lang="ru-RU" dirty="0"/>
          </a:p>
        </p:txBody>
      </p:sp>
      <p:pic>
        <p:nvPicPr>
          <p:cNvPr id="7172" name="Picture 4" descr="https://sun9-43.userapi.com/impf/Veq1hsrsNb5UV6yxQT9pWZrALVZoBAkGf4-E8g/rKjILZw5hBo.jpg?size=1920x1040&amp;quality=96&amp;proxy=1&amp;sign=63b26fdea42da97b38dee3f24890a91c&amp;type=alb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75" r="28054"/>
          <a:stretch/>
        </p:blipFill>
        <p:spPr bwMode="auto">
          <a:xfrm>
            <a:off x="7709171" y="2055146"/>
            <a:ext cx="3719690" cy="425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0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</TotalTime>
  <Words>346</Words>
  <Application>Microsoft Office PowerPoint</Application>
  <PresentationFormat>Широкоэкранный</PresentationFormat>
  <Paragraphs>34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Ион</vt:lpstr>
      <vt:lpstr>Проект по PyQt «Учет клиентской базы данных»</vt:lpstr>
      <vt:lpstr>Идея проекта</vt:lpstr>
      <vt:lpstr>Описание реализации. Планировщик.</vt:lpstr>
      <vt:lpstr>Описание реализации. Клиенты.</vt:lpstr>
      <vt:lpstr>Описание реализации. Клиенты. Дополнительная информация.</vt:lpstr>
      <vt:lpstr>Описание реализации. Статистика.</vt:lpstr>
      <vt:lpstr>Описание реализации. Menu Bar.</vt:lpstr>
      <vt:lpstr>Описание реализации. Программные сообщения.</vt:lpstr>
      <vt:lpstr>Описание реализации. Синхронизация и обновление данных.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PyQt. Учет клиентской базы данных.</dc:title>
  <dc:creator>Dina</dc:creator>
  <cp:lastModifiedBy>Dina</cp:lastModifiedBy>
  <cp:revision>14</cp:revision>
  <dcterms:created xsi:type="dcterms:W3CDTF">2020-12-13T15:59:59Z</dcterms:created>
  <dcterms:modified xsi:type="dcterms:W3CDTF">2020-12-13T17:35:23Z</dcterms:modified>
</cp:coreProperties>
</file>