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X3H/1hOuXR48eekqKvEyKNiW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>
                <a:solidFill>
                  <a:schemeClr val="lt1"/>
                </a:solidFill>
              </a:rPr>
              <a:t>Java Professional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module 6 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333945" y="5073414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lecture #1. General Introduction to multithreading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Mentor: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743309" y="1387748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экземпляр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выполняемой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которому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выделяются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независимые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процессорное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время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память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базовая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единица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набора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инструкций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процессором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компьютера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экземпляр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строго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которому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принадлежать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и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691550" y="1029752"/>
            <a:ext cx="100482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рамках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новый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java.lang.Thread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java.lang.Runnable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часть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функционалом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находится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2882" y="3831984"/>
            <a:ext cx="4676700" cy="276995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try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Thread.sleep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(5000);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 catch (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e)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throw new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RuntimeException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(e);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(“Hello world!”);	}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475151" y="3831152"/>
            <a:ext cx="4172100" cy="276995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try {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Thread.sleep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(5000);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catch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e) {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throw new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RuntimeException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(e);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(“Hello world!”);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t.start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701075" y="963077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потоков</a:t>
            </a:r>
            <a:endParaRPr sz="1600" b="0" i="0" u="sng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Одной из самых важных функций при работе с потоками, является возможность их синхронизировать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позволяет потокам безопасным образом параллельно работать с одним и тем же ресурсом (база данных, объект, переменная, файл)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существует специальные оператор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применен к как к блокам кода, так и к методам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257425" y="4133850"/>
            <a:ext cx="4676700" cy="12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methodWithSynchronizedBlock() {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synchronized (object) {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a++;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562850" y="4133850"/>
            <a:ext cx="4172100" cy="831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void synchronizedMethod() {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a++;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691550" y="1258352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действий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потоках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общим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ресурсам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блокировка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(deadlock)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распределение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между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(Thread starvation)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надежного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эффективного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691550" y="1258352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современной разработке основная многопоточность скрыта за абстракциями фреймворков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Несмотря на развитие вычислительной техники, практическое решение вычислительных задач с помощью многопоточности все еще остается актуальным как никогда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Геймдев, пожалуй, является той сферой IT-рынка, в которой многопоточность наиболее востребована как на клиентской стороне, так и на серверной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разработке клиентских приложений очень часто преобладает паттерн разделения выполнения кода UI и кода сервисного слоя в отдельных потоках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Что должен знать Java-developer о многопоточности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91550" y="1258352"/>
            <a:ext cx="100482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 понимание реализации многопоточности в Java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синтаксических конструкций, связанных с потоками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 понимание устройства пакета java.util.concurrent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MIDDLE: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 знание стандартных библиотек и инструментов Java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устройства многопоточности под капотом Spring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Способность писать многопоточный функционал самостоятельно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SENIOR: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 знание инструментов и библиотек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области применения инструментов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Умение выстраивать архитектуру с многопоточным функционалом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#1. General Introduction to multithreading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Концепции последовательных и параллельных вычислений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Практические способы решения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должен знать Java-разработчик о многопоточности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</a:t>
            </a:r>
            <a:r>
              <a:rPr lang="en-US" sz="1600" b="1" u="sng">
                <a:latin typeface="Verdana"/>
                <a:ea typeface="Verdana"/>
                <a:cs typeface="Verdana"/>
                <a:sym typeface="Verdana"/>
              </a:rPr>
              <a:t>последовательных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и параллельных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86650" y="-295275"/>
            <a:ext cx="10370100" cy="57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Последовательные вычисления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вычислений, при котором программа выполняется как один вычислительный процесс и поток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Большинство задач решаются через последовательные вычисления, однако при большом количестве операций распределение ресурсов становится неоптимальным, и последовательное выполнение начинает уступать параллельному.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Так например, код ниже выполняется строго в той последовательности, в которой записаны инструкции программы: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029650" y="3663700"/>
            <a:ext cx="33795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 = 10;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b = 20;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*= a;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doSomething(a);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doSomethingElse(b);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System.out.println(a);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System.out.println(b);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последовательных и </a:t>
            </a:r>
            <a:r>
              <a:rPr lang="en-US" sz="1600" b="1" u="sng"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200" y="1268400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организации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компьютерных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разрабатываются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набор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взаимодействующих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вычислительных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работающих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одновременно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могут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реализованы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через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многопроцессорность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платформы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позволяют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добиться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бOльшей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производительности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определенных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имеют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существенный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недостаток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повышенной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реализации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систем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требующих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определенную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взаимодействий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между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различными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вычислительными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процессами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изменяемым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ресурсам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Примеры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расчетных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задач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200" y="923280"/>
            <a:ext cx="10418700" cy="4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#1.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Проверка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целых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чисел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делимость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найти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целые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числа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диапазоне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Integer.MIN_VALUE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Integer.MAX_VALUE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которые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делятся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заданное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целое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число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без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остатка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решение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number = 5;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Integer.MIN_VALUE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&lt;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Integer.MAX_VALUE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++) {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% number == 0)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(“Total divisible by “ + number + “: “ + count);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38200" y="1371600"/>
            <a:ext cx="10418700" cy="50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#2.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Проверка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целых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чисел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делимость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найти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простые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числа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диапазоне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1 000 000.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решение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2;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&lt; 1000000;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++) {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isPrime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true;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for (int j=2; j &lt;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j++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if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% j == 0) {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isPrime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false;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break;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isPrime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(“Total numbers of prime: “ + count);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838200" y="1229775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1 - Параллельное выполнение нескольких программ на разных машинах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распараллеливания программ появилась до того, как появились первые многопроцессорные ЭВМ;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Простейшим решением подобных задач без использования многопроцессорности является написание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нескольких программ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которые параллельно выполняют одни и те же вычисления на нескольких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 машинах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после чего выводят результаты вычислений на своих машинах;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Основными недостатками такого подхода являются необходимость модифицировать программы под разные сеты данных, а так же необходимость проводить дополнительные вычисления на основе промежуточных результатов.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838200" y="1229775"/>
            <a:ext cx="104187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2 - Многопоточное выполнение единой программы на одной машине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появлением первых реализаций многопоточного вычисления появился более простой способ осуществлять подобные вычисления;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современном программировании подобные задачи решаются путем написания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единой программы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общей вычислительной функцией, которая вызывается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 в нескольких потоках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различными аргументами;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Подобный подход позволяет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сократить время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вычисления до наибольшего времени вычисления среди всех потоков, при условии, что необходимое количество потоков доступно к моменту начала выполнения программы.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43309" y="1168673"/>
            <a:ext cx="10048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свойство платформы (операционной системы или виртуальной машины) или приложения, состоящее в том, что процесс, порожденный в операционной системе, может состоять из нескольких потоков, выполняющихся “параллельно”, то есть без предписанного порядка во времени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100" y="2777123"/>
            <a:ext cx="5429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6629400" y="2777125"/>
            <a:ext cx="4856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позволяет добиться более эффективного распределения ресурсов вычислительной машины при выполнении некоторых задач.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1211</Words>
  <Application>Microsoft Office PowerPoint</Application>
  <PresentationFormat>Широкоэкранный</PresentationFormat>
  <Paragraphs>187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Avenir</vt:lpstr>
      <vt:lpstr>Calibri</vt:lpstr>
      <vt:lpstr>Twentieth Century</vt:lpstr>
      <vt:lpstr>Verdana</vt:lpstr>
      <vt:lpstr>ShapesVTI</vt:lpstr>
      <vt:lpstr>Java Professional module 6 </vt:lpstr>
      <vt:lpstr>lecture #1. General Introduction to multithreading</vt:lpstr>
      <vt:lpstr>Концепции последовательных и параллельных вычислений</vt:lpstr>
      <vt:lpstr>Концепции последовательных и параллельных вычислений</vt:lpstr>
      <vt:lpstr>Примеры расчетных задач</vt:lpstr>
      <vt:lpstr>Примеры расчетных задач</vt:lpstr>
      <vt:lpstr>Практические решения</vt:lpstr>
      <vt:lpstr>Практические решения</vt:lpstr>
      <vt:lpstr>Концепция многопоточности, процессы и потоки</vt:lpstr>
      <vt:lpstr>Концепция многопоточности, процессы и потоки</vt:lpstr>
      <vt:lpstr>Практическая реализация многопоточного программирования в Java</vt:lpstr>
      <vt:lpstr>Практическая реализация многопоточного программирования в Java</vt:lpstr>
      <vt:lpstr>Основные проблемы многопоточной архитектуры</vt:lpstr>
      <vt:lpstr>Прикладная многопоточность в решении современных задач</vt:lpstr>
      <vt:lpstr>Что должен знать Java-developer о многопоточности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6 </dc:title>
  <cp:lastModifiedBy>Mr Ilya</cp:lastModifiedBy>
  <cp:revision>5</cp:revision>
  <dcterms:modified xsi:type="dcterms:W3CDTF">2023-01-18T15:21:19Z</dcterms:modified>
</cp:coreProperties>
</file>