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7725a4b8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d7725a4b8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7725a4b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d7725a4b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7725a4b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d7725a4b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 dirty="0">
                <a:solidFill>
                  <a:schemeClr val="lt1"/>
                </a:solidFill>
              </a:rPr>
              <a:t>Java Professional</a:t>
            </a:r>
            <a:br>
              <a:rPr lang="en-US" sz="4800" dirty="0">
                <a:solidFill>
                  <a:schemeClr val="lt1"/>
                </a:solidFill>
              </a:rPr>
            </a:br>
            <a:r>
              <a:rPr lang="en-US" sz="4800" dirty="0">
                <a:solidFill>
                  <a:schemeClr val="lt1"/>
                </a:solidFill>
              </a:rPr>
              <a:t>module 6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lecture #2. Thread, Runnable, Daemon Threads, Interrupted Exception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Mentor: Ilia </a:t>
            </a:r>
            <a:r>
              <a:rPr lang="en-US" dirty="0" err="1">
                <a:solidFill>
                  <a:schemeClr val="lt1"/>
                </a:solidFill>
              </a:rPr>
              <a:t>Iliukovich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111" name="Google Shape;111;p13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Принудительная остановка потока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743309" y="1387748"/>
            <a:ext cx="100482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Иногда возникает необходимость принудительной остановки потока. В таких случаях разработчик может быть “соблазнен” существующим методом Thread.stop(), однако данный метод помечен аннотацией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deprecated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со времен JVM 1.2 по причине высокой вероятности возникновения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проблем в других потоках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конкурирующих с данными за ресурсы.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Рекомендуемый способ остановить поток заключается в регулярной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проверке некоторого флага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который может быть изменен из другого потока. При смене флага, достаточно сделать return из метода run().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Выводы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91550" y="1029752"/>
            <a:ext cx="100482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 в Java можно создавать через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либо через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Runnable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Однако, использование сценариев Runnable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предпочтительнее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для большинства ситуаций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 можно перевести в состояние сна на указанное количество миллисекунд, используя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Thread.sleep()</a:t>
            </a:r>
            <a:endParaRPr sz="16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Спящий поток можно разбудить, используя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interrupt()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на объекте потока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вызове interrupt(), в самом потоке бросается InterruptedException, которое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обязательно должно быть обработано</a:t>
            </a:r>
            <a:endParaRPr sz="16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необходимости “убить” поток не стОит использовать Thread.stop(), вместо этого необходимо следить за состоянием флага и выходить из метода run()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lecture #2. Thread, Runnable, Daemon Threads, Interrupted Exception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990600" y="1342000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способы создания потоков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vs Runnable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Виды потоков, daemon thread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Thread.sleep();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Прерывания потоков, Thread.interrupt();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Жизненный цикл потоков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Принудительная остановка потока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Выводы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Основные способы создания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838200" y="824625"/>
            <a:ext cx="1041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создания потока в Java существуют 2 основных способа: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переопределением метода public void run()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Передача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Runnable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конструктор Thread при создании объекта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196275" y="1829350"/>
            <a:ext cx="4676700" cy="2986200"/>
          </a:xfrm>
          <a:prstGeom prst="rect">
            <a:avLst/>
          </a:prstGeom>
          <a:noFill/>
          <a:ln w="9525" cap="flat" cmpd="sng">
            <a:solidFill>
              <a:srgbClr val="E8E2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Thread t = new Thread()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@Override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public void run()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try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	Thread.sleep(5000);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} catch (InterruptedException e)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	throw new RuntimeException(e);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System.out.println(“Hello world!”);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};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089050" y="1829350"/>
            <a:ext cx="4172100" cy="2986200"/>
          </a:xfrm>
          <a:prstGeom prst="rect">
            <a:avLst/>
          </a:prstGeom>
          <a:noFill/>
          <a:ln w="9525" cap="flat" cmpd="sng">
            <a:solidFill>
              <a:srgbClr val="E8E2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Runnable r = () -&gt;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try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Thread.sleep(5000);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catch (InterruptedException e) {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throw new RuntimeException(e);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System.out.println(“Hello world!”);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 t = new Thread(r);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38200" y="4922050"/>
            <a:ext cx="1041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Существуют так же другие решения для выполнения многопоточного кода, например, класс Executors, который предоставляет большой функционал для подобных операций. Этот функционал будет рассмотрен в рамках дальнейших лекций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 VS Runnable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838200" y="1268400"/>
            <a:ext cx="104187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Runnable, как и Thread, позволяет написать код, который может быть выполнен в отдельном потоке.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Когда отдельный класс для многопоточного выполнения не требуется, как проиллюстрировано на предыдущем слайде, разницы между двумя способами нет, однако Runnable можно инициализировать лямбдой в конструкторе Thread, сделав код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более читаемым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чем анонимный класс-наследник Thread.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ситуации, когда стоИт выбор между имплементацией Runnable и наследованием Thread,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первый способ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почти всегда будет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предпочтительнее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 следующим причинам: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Вместо модификации кода функционала, потоку просто передаётся код для выполнения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 “отнаследоваться” от другого класса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Большая гибкость кода, Runnable можно выполнить в однопоточном режиме, а можно передать в поток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Большинство инструментов работают с Runnable, а не с Thread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838200" y="923275"/>
            <a:ext cx="104187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 Java существуют 2 вида потоков: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User Thread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Daemon Thread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Daemon Thread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- это такой поток, который имеет очень низкий приоритет и не имеет смысла в отрыве от работающих с ним user-потоков. В случае завершения всех пользовательских потоков, программа завершается, даже если остались daemon-потоки.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Daemon-потоки существуют для того, чтобы предоставлять некоторые сервисы основным потокам, либо для выполнения задач в фоновом режиме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Виды потоков, daemon thread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963650" y="3990775"/>
            <a:ext cx="10293300" cy="1626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 t = new Thread(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() -&gt; System.out.println(“Daemon thread”)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t.setDaemon(true);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Thread.sleep();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838200" y="1371600"/>
            <a:ext cx="104187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 работе с потоками, один из важнейших доступных методов - это Thread.sleep(). Этот метод позволяет погрузить текущих поток в состояние ожидания на указанное количество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миллисекунд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900900" y="2435700"/>
            <a:ext cx="4581900" cy="278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 t = new Thread( () -&gt; {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try {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	Thread.sleep(5000);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} catch (InterruptedException e) {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throw new RuntimeException(e);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System.out.println(“Sleepy thread”);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});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085025" y="2435700"/>
            <a:ext cx="5172000" cy="27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Фактическое время сна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может незначительно отличаться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от указанного, это зависит от планировщика задач операционной системы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Во время сна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поток продолжает блокировать ресурсы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После пробуждения поток продолжает выполнять код, начиная со следующей строчки после вызова Thread.sleep();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Прерывания потоков. Thread.interrupt();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838200" y="1229775"/>
            <a:ext cx="104187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Существует способ вывести поток из состояния сна преждевременно. Для этого необходимо вызвать метод interrupt() на объекте потока.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interrupt() вызван у активного потока, ничего не произойдет, но флаг isInterrupted() будет поставлен в состояние “true”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спящего потока произойдет прерывание и будет брошено исключение InterruptedException, которое обязательно должно быть отловлено (или проброшено дальше) в случае вызова Thread.sleep()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838200" y="1229775"/>
            <a:ext cx="104187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InterruptedException - это исключение, которое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 произойти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потоке, когда он находится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состоянии сна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Через обработку данного исключения можно принудительно остановить поток, снова войти в состояние сна или просто проигнорировать это исключение, продолжив выполнение в штатном режиме.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Данное исключение относится к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checked exception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поэтому его обработка в коде обязательна, однако строгой необходимости писать какой-либо код в блоке catch нет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Жизненный цикл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43309" y="1168673"/>
            <a:ext cx="10048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 в Java обладают довольно сложным жизненным циклом, состоящим из нескольких фаз. В процессе своей жизни поток можно свободно переводить между любыми из них, кроме New и Terminated (Dead).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591300" y="2113975"/>
            <a:ext cx="48561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NEW - объект потока создан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RUNNABLE - код потока пока готов к выполнению, но планировщик задач ещё не запустил поток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RUNNING - код потока выполняется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BLOCKED - поток находится в состоянии ресурса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TIME WAITING - поток спит, либо ждет ресурс с указанным временем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TERMINATED - поток заканчивает свое выполнение, либо остановлен из-за возникшей ошибки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00" y="2113973"/>
            <a:ext cx="5557297" cy="455352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Широкоэкранный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Avenir</vt:lpstr>
      <vt:lpstr>Calibri</vt:lpstr>
      <vt:lpstr>Twentieth Century</vt:lpstr>
      <vt:lpstr>Verdana</vt:lpstr>
      <vt:lpstr>ShapesVTI</vt:lpstr>
      <vt:lpstr>Java Professional module 6</vt:lpstr>
      <vt:lpstr>lecture #2. Thread, Runnable, Daemon Threads, Interrupted Exception</vt:lpstr>
      <vt:lpstr>Основные способы создания потоков</vt:lpstr>
      <vt:lpstr>Thread VS Runnable</vt:lpstr>
      <vt:lpstr>Виды потоков, daemon thread</vt:lpstr>
      <vt:lpstr>Thread.sleep();</vt:lpstr>
      <vt:lpstr>Прерывания потоков. Thread.interrupt();</vt:lpstr>
      <vt:lpstr>InterruptedException</vt:lpstr>
      <vt:lpstr>Жизненный цикл потоков</vt:lpstr>
      <vt:lpstr>Принудительная остановка потока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 module 6</dc:title>
  <cp:lastModifiedBy>Mr Ilya</cp:lastModifiedBy>
  <cp:revision>1</cp:revision>
  <dcterms:modified xsi:type="dcterms:W3CDTF">2023-01-22T19:15:30Z</dcterms:modified>
</cp:coreProperties>
</file>