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c575a9ed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fc575a9ed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c575a9e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fc575a9e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c575a9e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c575a9e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c575a9e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fc575a9e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c575a9ed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fc575a9ed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575a9ed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fc575a9ed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c575a9e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fc575a9e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c575a9ed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fc575a9e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>
                <a:solidFill>
                  <a:schemeClr val="lt1"/>
                </a:solidFill>
              </a:rPr>
              <a:t>Java Professional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module 6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lecture #3. Synchronization. Mutex, Monitor. Atomic types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Mentor: Ilia </a:t>
            </a:r>
            <a:r>
              <a:rPr lang="en-US" dirty="0" err="1">
                <a:solidFill>
                  <a:schemeClr val="lt1"/>
                </a:solidFill>
              </a:rPr>
              <a:t>Iliukovich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подход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программированию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точки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зрения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проектирования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слегка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отличается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классического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однопоточного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обладает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положительными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плане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скорости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вычислений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необходимы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сделать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ваши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алгоритмы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безопасными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подходе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программирования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забывайте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atomic types,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проще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алгоритм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используя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типы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#3. Synchronization. Mutex. Monitor. Atomic types.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Согласованность потоков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 + Monitor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Deadlocks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предоставляет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возможность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разрабатывать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асинхронного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алгоритмы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недостаточно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просто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сфокусировавшись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только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плюсах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необходимо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уметь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контролировать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приложении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могут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различного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рода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озвучены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встрече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изучению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действий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потоках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ресурсам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блокировка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(deadlock)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распределение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между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(Thread starvation)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надежного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эффективного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0600" y="1342000"/>
            <a:ext cx="10418700" cy="4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Одним из способов решения части вышеописанных проблем с многопоточностью является синхронизация потоков разрабатываемого ПО. Если необходимо, чтобы два (или более) потока совместно взаимодействовали с какой-либо сложной структурой данных, файлом, сторонним сервисом или ресурсом, необходимо найти способ предотвратить возможный конфликт за ресурсы между этими потоками.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Проще говоря, синхронизация это некоторый механизм для взаимодействия потоков между собой, который гарантирует, что ресурс будет использован только одним потоком в один момент.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498" y="3462398"/>
            <a:ext cx="6340100" cy="32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990600" y="1342000"/>
            <a:ext cx="10418700" cy="2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Большинство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сводятся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тому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создаваемые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живут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себе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них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что-то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вывел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экран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второй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время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спал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ушёл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второго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разбудили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т.д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реальной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жизни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всё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немного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сложнее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чаще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взаимодействовать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между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собой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прямо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косвенно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через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файлу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пытаясь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что-то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файле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коллекции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Зарезервированное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слово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применяться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отдельным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участкам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Благодаря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этому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подходу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сможем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выделить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конфликтовать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между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символизирует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выполняться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момент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времени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только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219725" y="4356075"/>
            <a:ext cx="38574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для методов:</a:t>
            </a: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synchronized void printIt()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679150" y="4356075"/>
            <a:ext cx="4267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для блоков кода:</a:t>
            </a: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void printIt()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synchronized(this)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…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Mutex, Monitor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состояниях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занят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и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свободен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Проще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говоря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переменная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которая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состояниях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true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false.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Прямой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доступ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Mutex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только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виртуальной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машины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программиста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скрыт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достучаться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Mutex-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через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Monitor.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механизм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Mutex’ом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обеспечивает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корректную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взаимодействие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Monitor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реализовано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через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synchonized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упростить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synchronized,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будут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выполнены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такие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пункты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начале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synchronized, mutex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фиксируется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занят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synchronized, mutex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фиксируется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свободен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synchronized и mutex,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объявлен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занят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должен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ждать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смены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статуса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mutex’а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Mutex, Monitor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корректной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следует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ответственно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подходить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выбору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мониторов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потоками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т.к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столкнуться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самоблокирующиеся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(deadlocks).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Deadlocks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блокируют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друг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друга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пытаясь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захватить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какой-то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ресурс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принадлежать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другому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потоку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повисает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13" y="3276181"/>
            <a:ext cx="4210675" cy="3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Достаточно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легко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разрабатывать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алгоритмы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работают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могут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изменять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своё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состояние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держим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ситуацию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контролем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рамках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разрабатывая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алгоритмы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стоит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внимательно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отнестись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изменяемым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объектам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переменным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т.к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состояние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быть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изменено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потоках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привести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несогласованности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Обновление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происходит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3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этапа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чтение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обновление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запись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вдруг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 (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попытаются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обновить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значение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переменной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одновременно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скорее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всего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получить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результат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ожидаем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алгоритме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одним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потоком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предоставляет атомарные классы, такие как AtomicInteger, AtomicLong, AtomicBoolean, AtomicReference и другие. Которые представляют атомарную переменную int, long, boolean и ссылку на объект, соответственно.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 классы содержат методы: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set(int/long/boolean value)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lazySet(int/long/boolean value)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compareAndSet(int/long/boolean expect, int/long/boolean update)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addAndGet(int/long/boolean delta)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decrementAndGet()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851</Words>
  <Application>Microsoft Office PowerPoint</Application>
  <PresentationFormat>Широкоэкранный</PresentationFormat>
  <Paragraphs>91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Avenir</vt:lpstr>
      <vt:lpstr>Calibri</vt:lpstr>
      <vt:lpstr>Twentieth Century</vt:lpstr>
      <vt:lpstr>Verdana</vt:lpstr>
      <vt:lpstr>ShapesVTI</vt:lpstr>
      <vt:lpstr>Java Professional module 6</vt:lpstr>
      <vt:lpstr>lecture #3. Synchronization. Mutex. Monitor. Atomic types.</vt:lpstr>
      <vt:lpstr>Synchronization</vt:lpstr>
      <vt:lpstr>Synchronization</vt:lpstr>
      <vt:lpstr>Synchronization</vt:lpstr>
      <vt:lpstr>Mutex, Monitor</vt:lpstr>
      <vt:lpstr>Mutex, Monitor</vt:lpstr>
      <vt:lpstr>Atomic types</vt:lpstr>
      <vt:lpstr>Atomic types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module 6</dc:title>
  <cp:lastModifiedBy>Mr Ilya</cp:lastModifiedBy>
  <cp:revision>7</cp:revision>
  <dcterms:modified xsi:type="dcterms:W3CDTF">2023-03-06T16:18:42Z</dcterms:modified>
</cp:coreProperties>
</file>