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76b147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0176b147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176b1473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0176b1473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176b1473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0176b1473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176b1473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0176b1473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c575a9e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fc575a9e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76b147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0176b147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76b147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0176b147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176b1473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0176b1473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176b14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0176b14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176b1473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0176b1473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76b1473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0176b1473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6b1473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0176b1473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5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lecture #5. Java Util Concurrent. Concurrent Collections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Mentor: Ilia </a:t>
            </a:r>
            <a:r>
              <a:rPr lang="en-US" dirty="0" err="1">
                <a:solidFill>
                  <a:schemeClr val="lt1"/>
                </a:solidFill>
              </a:rPr>
              <a:t>Iliukovich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450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Exchanger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990600" y="1342000"/>
            <a:ext cx="104187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Данный способ взаимодействия с потоками может понадобиться тогда, когда необходимо обменяться данными между двумя потоками в определенном месте (например, перед синхронизацией данных с БД или перед стартом какой-либо продолжительной вычислительной операции)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990600" y="2498950"/>
            <a:ext cx="65058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Exchanger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является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точкой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вызвать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exchange(),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самым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заблокировав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целью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ожидания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второго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обмена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информацией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момент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второй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обратится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exchange()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произойдёт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обмен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передавать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null,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образом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сконструировать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сценарий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обмен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информации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односторонним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обратную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сторону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отправлен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null).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exchange(V x)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exchange(V x, long timeout,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TimeUnit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unit)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где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ссылка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обмениваемые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данные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Phaser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990600" y="1342000"/>
            <a:ext cx="10418700" cy="4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Механизм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Physer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похож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Phaser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гибкий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применении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настройке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Особенности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Phaser (в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сравнении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CyclicBarrier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цикл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имеет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номер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обязан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ожидать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остальные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точке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продолжить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достаточно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сообщить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своём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прибытии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точку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Phaser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могут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наблюдатели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свидетели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могут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следить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активностью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точке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количество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регламентировано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зарегистрирован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качестве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потока-участника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а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отменять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своё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участие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необязательно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участником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Phaser,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ожидать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преодоления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Phaser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опционального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действия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Phaser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990600" y="1087400"/>
            <a:ext cx="10418700" cy="5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Phaser: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Phaser()						Phaser(int parties)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Phaser(Phaser parent)		Phaser(Phaser parent, int parties)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где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parties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определяет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количество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потоков-участников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Phaser: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register()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регистрации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стороны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вернёт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регистрируемой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getPhase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—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текущей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arrive()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стороны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вызывать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arrive()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сообщить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завершении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вернет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текущий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количество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достижений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сравняется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количеством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зарегистрированных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сторон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завершится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Phaser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перейдёт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следующей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arriveAndAwaitAdvance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указывает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завершил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приостанавливается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момента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остальные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стороны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закончат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выполнять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данную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arriveAndDeregister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—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сообщает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о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завершении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стороной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снимает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регистрации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текущей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awaitAdvance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phase) —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phase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равно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номеру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текущей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фазы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приостанавливает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вызвавший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её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окончания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противном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случае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сразу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возвращает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аргумент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Параллельные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коллекции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90600" y="1342000"/>
            <a:ext cx="104187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прикладном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интерфейсе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API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определяется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ряд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предназначенных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ArrayBlockingQueue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ConcurrentHashMap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ConcurrentLinkedDeque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ConcurrentLinkedQueue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ConcurrentSkipListMap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ConcurrentSkipListSet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CopyOnWriteArrayList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CopyOnWriteArraySet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DelayQueue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LinkedBlockingDeque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LinkedBlockingQueue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PriorityBlockingQueue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SynchronousQueue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служат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альтернативой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соответствующим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 Collections Framework.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работают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образом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остальные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только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поддерживают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ними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java.util.concurrent description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java.util.concurrent находятся основные функциональные механизмы, которые поддерживают альтернативные варианты встроенных способов синхронизации и взаимодействия между потоками исполнения. Здесь можно обнаружить такие конструкции как: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способы взаимодействия потоков между собой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коллекции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в данных коллекциях определяется ряд классов параллельных коллекций, такие как ConcurrentHashMap, ConcurrentLinkedQueue, CopyOnWriteArrayList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Синхронизаторы это высокоуровневые способы синхронизации взаимодействия нескольких потоков. Среди готовых способов синхронизировать потоки можно выделить такие: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Реализует классические семафор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CountDownLatch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Ожидает до тех пор, пока не произойдёт определённое количество событий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Позволяет группе потоков исполнения войти в режим ожидания в предварительно заданной точке выполнения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Осуществляет обмен данными между двумя потоками исполнения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Синхронизирует потоки исполнения, проходящие через несколько фаз операций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Semaphore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 управляет доступом к общему ресурсу с помощью счётчика. Если счётчик больше 0, доступ разрешается, после чего значение счётчика уменьшается на 1, а если он равен 0, то в доступе будет отказано. В действительности этот счётчик подсчитывает разрешения, открывающие доступ к общему ресурсу. Как следствие, чтобы получить доступ к ресурсу, поток исполнения должен получить у семафора разрешение на доступ.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695" y="3385795"/>
            <a:ext cx="54864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990600" y="2819400"/>
            <a:ext cx="54552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Конструкторы Semaphore: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Semaphore(int permits)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Semaphore(int permits, boolean fair)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permits - исходное значение счётчика разрешений.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присвоить параметру fair значение true, то можно гарантировать, что разрешения будут предоставляться ожидающим потокам исполнения в том порядке, в каком они запрашивали доступ. По умолчанию ожидающим потокам исполнения предоставляет­ся разрешение в неопределенном порядке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Semaphore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990600" y="1342000"/>
            <a:ext cx="10418700" cy="4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Semaphore: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разрешение, необходимо обратить к методу: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acquire() - запрос на единичное разрешение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acquire(int permits) - запрос на несколько разрешений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разрешение не будет предоставлено во время вызова метода, то исполнение вызывающего потока будет приостановлено до тех пор, пока не будет получено разрешение.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освободить разрешение, необходимо обратиться к методу: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release() - запрос на единичное освобождение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release(int permits) - запрос на несколько освобождений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CountDownLatch (замок с обратным отсчётом)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необходимо, чтобы потоки находились в стадии ожидания до тех пор, пока не будут произведены какие-либо действия (например, предобработка/препроцессинг данных). Для этих целей используется CountDownLatch класс, реализующий самоблокировку с обратным отсчётом.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90600" y="2498950"/>
            <a:ext cx="546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CountDownLatch: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CountDownLatch(int count)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count - количество операций, которое должно быть завершено, чтобы данный механизм позволил продолжать работать временно заблокированным потокам. Когда счётчик равняется 0, все потоки в статусе ожидания “размораживаются” и продолжают свою работу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50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CountDownLatch (замок с обратным отсчётом)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990600" y="1342000"/>
            <a:ext cx="10418700" cy="4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CountDownLatch: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ожидания по самоблокировке: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await() - ожидание длится до тех пор, пока отсчёт, связанный с вызывающим объектом типа CountDownLatch не достигнет 0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boolean await(long timeout, TimeUnit unit) - ожидание длится только в течение определённого периода времени, определяемого параметром timeout, единицы измерения обозначаются через параметр unit. Данный метод возвращает false (если достигнут предел времени ожидания) или true (если обратный отсчёт достигает 0)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известить о событии, следует вызвать метод: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countDown() - всякий раз, когда вызывается данный метод, отсчёт, связанный с вызывающим объектом уменьшается на 1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CyclicBarrier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 - способ работы с несколькими потоками, где группа потоков может быть приостановлена и запущена синхронно в один момент времени. Помимо этого, в момент ожидания группы потоков может быть запущено какое-либо действие (опционально). CyclicBarrier может выглядеть как некая альтернатива методу join, который “собирает” потоки после того, как они выполнились.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990600" y="3151750"/>
            <a:ext cx="5700300" cy="2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CyclicBarrier: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CyclicBarrier(int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CyclicBarrier(int parties, Runnable barrierAction)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parties - количество потоков, которые хотелось бы обработать перед так называемым барьером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25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CyclicBarrier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90600" y="1342000"/>
            <a:ext cx="10418700" cy="4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CyclicBarrier: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await() - ожидание длится до тех пор, пока каждый поток исполнения не достигнет барьерной точки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await(long timeout, TimeUnit unit) - ожидание длится только в течение определённого периода времени, определяемого параметром timeout, единицы измерения обозначаются через параметр unit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CyclicBarrier можно использовать повторно, т.к. он освобождает ожидающие потоки исполнения каждый раз, когда метод await() вызывается из заданного количества потоков исполнения.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1294</Words>
  <Application>Microsoft Office PowerPoint</Application>
  <PresentationFormat>Широкоэкранный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Avenir</vt:lpstr>
      <vt:lpstr>Calibri</vt:lpstr>
      <vt:lpstr>Twentieth Century</vt:lpstr>
      <vt:lpstr>Verdana</vt:lpstr>
      <vt:lpstr>ShapesVTI</vt:lpstr>
      <vt:lpstr>Java Basic module 6 lecture 5</vt:lpstr>
      <vt:lpstr>java.util.concurrent description</vt:lpstr>
      <vt:lpstr>Синхронизаторы</vt:lpstr>
      <vt:lpstr>Синхронизаторы. Класс Semaphore</vt:lpstr>
      <vt:lpstr>Синхронизаторы. Класс Semaphore</vt:lpstr>
      <vt:lpstr>Синхронизаторы. Класс CountDownLatch (замок с обратным отсчётом)</vt:lpstr>
      <vt:lpstr>Синхронизаторы. Класс CountDownLatch (замок с обратным отсчётом)</vt:lpstr>
      <vt:lpstr>Синхронизаторы. CyclicBarrier</vt:lpstr>
      <vt:lpstr>Синхронизаторы. CyclicBarrier</vt:lpstr>
      <vt:lpstr>Синхронизаторы. Exchanger</vt:lpstr>
      <vt:lpstr>Синхронизаторы. Phaser</vt:lpstr>
      <vt:lpstr>Синхронизаторы. Phaser</vt:lpstr>
      <vt:lpstr>Параллельные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module 6 lecture 5</dc:title>
  <cp:lastModifiedBy>Mr Ilya</cp:lastModifiedBy>
  <cp:revision>8</cp:revision>
  <dcterms:modified xsi:type="dcterms:W3CDTF">2023-02-05T23:51:15Z</dcterms:modified>
</cp:coreProperties>
</file>