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wxHuWP3UTFvSoVXeneanwRCT/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0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0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1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2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4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 dirty="0">
                <a:solidFill>
                  <a:schemeClr val="lt1"/>
                </a:solidFill>
              </a:rPr>
              <a:t>Java Professional</a:t>
            </a:r>
            <a:br>
              <a:rPr lang="en-US" sz="4800" dirty="0">
                <a:solidFill>
                  <a:schemeClr val="lt1"/>
                </a:solidFill>
              </a:rPr>
            </a:br>
            <a:r>
              <a:rPr lang="en-US" sz="4800" dirty="0">
                <a:solidFill>
                  <a:schemeClr val="lt1"/>
                </a:solidFill>
              </a:rPr>
              <a:t>module 6 lecture 6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lecture #6. Thread Executors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Mentor: Ilia </a:t>
            </a:r>
            <a:r>
              <a:rPr lang="en-US" dirty="0" err="1">
                <a:solidFill>
                  <a:schemeClr val="lt1"/>
                </a:solidFill>
              </a:rPr>
              <a:t>Iliukovich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java.util.concurrent: синхронизаторы, коллекции + исполнители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Помимо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синхронизаторов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коллекций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java.util.concurrent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встретить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дополнительные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инструменты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многопоточным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кодом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Thread Executors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исполнители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executors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управляют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исполнением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вершине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иерархии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располагается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интерфейс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Executor,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предназначенный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запуска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Помимо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Executor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имеется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интерфейс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расширяет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Executor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предоставляет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дополнительные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управления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исполнением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Помимо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обнаружить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реализации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интерфейса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таких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классах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ThreadPoolExecutor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обеспечивает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поддержку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управляемого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исполнения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ScheduledThreadPoolExecutor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обеспечивает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поддержку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планирования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исполнения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определяется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Executors, в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котором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определены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некоторые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статические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упрощающие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различных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исполнителей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(thread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executor’ов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Пул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потоков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потоков представляет собой совокупность потоков исполнения для тех или иных нужд. Вы можете создавать несколько потоков по отдельности, а можете создать целый ряд (пул), которые будут совместно решать ту или иную задачу. Плюс с такого подхода - сокращение времени, связанное с созданием множества отдельных, самостоятельных потоков.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можно создавать через классы ThreadPoolExecutor или ScheduledThreadPoolExecutor напрямую, но чаще всего его создают через статические методы вспомогательного класса Executors, наиболее популярные из них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newSingleThreadExecutor() 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метод, которые создаёт пул с одним рабочим потоком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newFixedThreadPool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nThreads) - метод, который создаёт пул потоков исполнения, состоящий из указанного количества потоков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newCachedThreadPool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- метод, который формирует пул потоков, оптимизируя их за счет возможности повторного переиспользования их (кеширования)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ScheduledExecuteService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newScheduledThreadPool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corePoolSize) - метод, который создаёт пул потоков исполнения, в котором можно осуществлять планирования потоков исполнения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Пул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наиболее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популярные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часто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применяемые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у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 (Runnable command)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работает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принципу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запустил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забыл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принимает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Runnable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выполняет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асинхронно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ставит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задачу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очередь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возвращает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интерфейса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Future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Future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следующем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слайде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отличная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возможность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контролировать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состояние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submit(Runnable task)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уже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привычный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Runnable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submit(Callable&lt;V&gt; task)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а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Callable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Callable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следующем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слайде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shutdown()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завершение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внутри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Future + Callable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Тесную связь с исполнителями имеют такие интерфейсы как Future и Callable.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содержит значение, возвращаемое после выполнения потока, это такое значение, которое определяется как бы “на будущее” уже после того, как поток завершит своё выполнение.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определяет поток исполнения, который возвращает значение (довольно часто проводят условную связь между Runnable и Callable, где последний умеет возвращать значение, в отличие от первого)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+ Callable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обобщённый интерфейс, представляет значение, возвращаемое объектом типа Callable.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 Future&lt;V&gt;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значение, следует вызвать метод get() из интерфейса Future: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get() - ожидание получения результатов может длиться долго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get(long timeout, TimeUnit unit) - ожидание результатов результата длится только в течение определённого периода времени, определяемого параметром timeout, в единицах, обозначенных в параметре unit.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Future +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Callable</a:t>
            </a:r>
            <a:endParaRPr sz="1600" u="sng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механизм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представляет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возвращающий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значение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Callable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используются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например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чего-либо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возвращения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результата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вызывающему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довольно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популярный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эффективный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способ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поскольку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облегчает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написание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самых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числовых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расчётов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где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промежуточные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частичные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результаты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вычисляются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одновременно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использовать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запуска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возвращающего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состояния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гарантией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успешности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успешности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обобщённый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интерфейс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 Callable&lt;V&gt;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интерфейса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Callable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определяется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единственный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V call()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call()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определяется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проблема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которую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необходимо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решить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когда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функционал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будет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определён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выполнен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возвращается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результат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результат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нельзя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выполнить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будет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сгенерировано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исключение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Рекомендации</a:t>
            </a:r>
            <a:endParaRPr sz="1600" u="sng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Каждая задача уникальна, поэтому стоит подходить внимательно к выбору того или иного пула потоков, который сможет помочь, а не навредить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потоков (любой) должен быть явно завершён с помощью метода shutdown(), забывчивость завершения пула потоков создаст неуместную ситуацию с тем, что ваш код будет работать бесконечно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 стоит ставить в очередь те задачи, которые в это же самое время ожидают результатов от других задач, это приводит к неразрешимости ситуации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Стоит быть осторожным, применяя потоки для длительных операций, т.к. такой подход может создать бесконечно долгий процесс ожидания, как итог - утечка ресурсов на поддержание потоков, которые находятся в стадии ожидания. Лучше декомпозировать долгий процесс на более мелкие операции.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826</Words>
  <Application>Microsoft Office PowerPoint</Application>
  <PresentationFormat>Широкоэкранный</PresentationFormat>
  <Paragraphs>76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Avenir</vt:lpstr>
      <vt:lpstr>Calibri</vt:lpstr>
      <vt:lpstr>Twentieth Century</vt:lpstr>
      <vt:lpstr>Verdana</vt:lpstr>
      <vt:lpstr>ShapesVTI</vt:lpstr>
      <vt:lpstr>Java Professional module 6 lecture 6</vt:lpstr>
      <vt:lpstr>java.util.concurrent: синхронизаторы, коллекции + исполнители</vt:lpstr>
      <vt:lpstr>Пул потоков</vt:lpstr>
      <vt:lpstr>Пул потоков</vt:lpstr>
      <vt:lpstr>Future + Callable</vt:lpstr>
      <vt:lpstr>Future + Callable</vt:lpstr>
      <vt:lpstr>Future + Callable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 module 6 lecture 6</dc:title>
  <cp:lastModifiedBy>Mr Ilya</cp:lastModifiedBy>
  <cp:revision>2</cp:revision>
  <dcterms:modified xsi:type="dcterms:W3CDTF">2023-02-05T23:51:10Z</dcterms:modified>
</cp:coreProperties>
</file>