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4D52-F04A-3C12-28FD-556299494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76D2-23C3-2E4F-CF4C-F550B7059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7132-8FCF-461E-C4A8-E222B72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AECE-6C1F-4E4F-9A27-249559801E59}" type="datetimeFigureOut">
              <a:rPr lang="uk-UA" smtClean="0"/>
              <a:t>03.10.2024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6F6C-AC7E-DD69-E44B-5587B918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F603-2C32-DFB5-8A65-FEF781F5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9ABC-AF80-4671-9733-D3B0342451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377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D95D-0027-8AE4-2198-D8888771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9CBF2-52CB-1F30-49F4-3A565BE1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CDA0-4782-AB30-552E-01A955C3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AECE-6C1F-4E4F-9A27-249559801E59}" type="datetimeFigureOut">
              <a:rPr lang="uk-UA" smtClean="0"/>
              <a:t>03.10.2024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5E1D-93AF-6D23-CE0E-D8925948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2C38-C699-F1FA-B227-AE25F2AB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9ABC-AF80-4671-9733-D3B0342451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312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0959E-2FC0-55E0-E674-7A417A501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AA309-BB00-BB33-A360-5189274A4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6FF6-A87A-4E0A-F8D8-0C538277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AECE-6C1F-4E4F-9A27-249559801E59}" type="datetimeFigureOut">
              <a:rPr lang="uk-UA" smtClean="0"/>
              <a:t>03.10.2024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BBFB-11C9-C6D5-0796-59D5B62E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4B3F6-C27D-1399-267D-16F57F0C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9ABC-AF80-4671-9733-D3B0342451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908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C984-08D7-2BB1-B935-93C3DBE7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F69D-6523-6108-E63D-C835E42A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6F19-AA16-BF3C-A7D2-9D8619EE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AECE-6C1F-4E4F-9A27-249559801E59}" type="datetimeFigureOut">
              <a:rPr lang="uk-UA" smtClean="0"/>
              <a:t>03.10.2024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69A54-8C95-CD9C-6CAB-7A9DE15C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B2B0-F777-7BC7-D9CC-FB4EAE58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9ABC-AF80-4671-9733-D3B0342451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77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D7F3-C4F3-64F8-490B-F0A8BA28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909DA-B6DA-C02C-40B9-EDE631A8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965F-27F9-2449-C74F-75AAC81E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AECE-6C1F-4E4F-9A27-249559801E59}" type="datetimeFigureOut">
              <a:rPr lang="uk-UA" smtClean="0"/>
              <a:t>03.10.2024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B42FC-DF0E-9BA3-6BD0-6FA72413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9937-074A-A4AD-6F80-F3920340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9ABC-AF80-4671-9733-D3B0342451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29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AA28-024C-36B2-625B-C1A46D73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591E-1063-F1D5-D9E0-61D04527A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76D53-20AD-833D-41C8-180990849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DEA9-854B-57F5-456C-4558A7A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AECE-6C1F-4E4F-9A27-249559801E59}" type="datetimeFigureOut">
              <a:rPr lang="uk-UA" smtClean="0"/>
              <a:t>03.10.2024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BAC81-2EA2-6E73-1620-039661BF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7D311-E251-13AE-B163-F2B8EA59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9ABC-AF80-4671-9733-D3B0342451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21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BA8A-18FB-ED4D-4A71-BB4F0FF1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0B94-7B5D-D1C2-F3B1-FB2673577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4EC27-FA9D-1073-8971-215FEB67F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3858C-177A-73EA-CE37-40BD7F6F0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D3C77-02AB-6A41-A291-624471BBC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8CB77-986A-34F9-CC06-36970161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AECE-6C1F-4E4F-9A27-249559801E59}" type="datetimeFigureOut">
              <a:rPr lang="uk-UA" smtClean="0"/>
              <a:t>03.10.2024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CD31F-3988-4D17-A8CD-CF3A5FEF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B88E7-CD83-5D31-8DE4-A39D2EB1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9ABC-AF80-4671-9733-D3B0342451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7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D2B9-856E-6F81-C8DE-A1784894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9BBC2-FDA9-B74D-2B6B-13F4BE4E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AECE-6C1F-4E4F-9A27-249559801E59}" type="datetimeFigureOut">
              <a:rPr lang="uk-UA" smtClean="0"/>
              <a:t>03.10.2024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7D68-646A-BC0A-5045-9BACBB1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B16AF-7B37-2FA5-E3BA-DB4D26F9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9ABC-AF80-4671-9733-D3B0342451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894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B6353-7BF0-EA2A-950A-E4BE1A63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AECE-6C1F-4E4F-9A27-249559801E59}" type="datetimeFigureOut">
              <a:rPr lang="uk-UA" smtClean="0"/>
              <a:t>03.10.2024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1FDEB-9779-ED33-0A2C-FE14AA43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C5943-6E27-492E-1A27-6254613E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9ABC-AF80-4671-9733-D3B0342451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388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41F0-5420-2F1C-6EB3-16E24454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72C2-9C91-FB5A-33D0-4F8C7B84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7F65-FA11-BC3A-7465-585E53F23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B574D-9AB0-2859-E135-E04AD520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AECE-6C1F-4E4F-9A27-249559801E59}" type="datetimeFigureOut">
              <a:rPr lang="uk-UA" smtClean="0"/>
              <a:t>03.10.2024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699B6-B498-F165-B1C1-9595F274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38ECE-62A1-D795-80E9-499C4F7B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9ABC-AF80-4671-9733-D3B0342451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477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611C-8A0D-ACB8-1CA2-864F59BA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03886-97E7-6605-03DF-581EAA194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EF423-A351-7762-4144-BE5072C2E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9A323-DD36-41D4-EFF6-D19AEC0D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AECE-6C1F-4E4F-9A27-249559801E59}" type="datetimeFigureOut">
              <a:rPr lang="uk-UA" smtClean="0"/>
              <a:t>03.10.2024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735A3-51A0-18AE-6200-FE000E72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08439-ED06-9164-57BC-34F0F77B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9ABC-AF80-4671-9733-D3B0342451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086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5CE7F-0FD7-61A0-FF3D-F7303393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CC6C-EE69-1F37-BBB9-83E4423A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BB6E-5421-E81A-2C25-66591017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AECE-6C1F-4E4F-9A27-249559801E59}" type="datetimeFigureOut">
              <a:rPr lang="uk-UA" smtClean="0"/>
              <a:t>03.10.2024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DCEA-068E-AC34-41CD-FAF8AA84E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7CF5-A64D-74F6-4B4C-5C50A503E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9ABC-AF80-4671-9733-D3B0342451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871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77B779D-1B24-7E27-F2A1-3785CFB51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2AD7EC-7B78-20B8-8A4D-C646CF4AA327}"/>
              </a:ext>
            </a:extLst>
          </p:cNvPr>
          <p:cNvSpPr/>
          <p:nvPr/>
        </p:nvSpPr>
        <p:spPr>
          <a:xfrm>
            <a:off x="3460173" y="1416167"/>
            <a:ext cx="1800000" cy="3600000"/>
          </a:xfrm>
          <a:custGeom>
            <a:avLst/>
            <a:gdLst>
              <a:gd name="connsiteX0" fmla="*/ 450000 w 1800000"/>
              <a:gd name="connsiteY0" fmla="*/ 0 h 3600000"/>
              <a:gd name="connsiteX1" fmla="*/ 1800000 w 1800000"/>
              <a:gd name="connsiteY1" fmla="*/ 0 h 3600000"/>
              <a:gd name="connsiteX2" fmla="*/ 1350000 w 1800000"/>
              <a:gd name="connsiteY2" fmla="*/ 3600000 h 3600000"/>
              <a:gd name="connsiteX3" fmla="*/ 0 w 1800000"/>
              <a:gd name="connsiteY3" fmla="*/ 3600000 h 3600000"/>
              <a:gd name="connsiteX4" fmla="*/ 450000 w 1800000"/>
              <a:gd name="connsiteY4" fmla="*/ 0 h 3600000"/>
              <a:gd name="connsiteX5" fmla="*/ 495000 w 1800000"/>
              <a:gd name="connsiteY5" fmla="*/ 152400 h 3600000"/>
              <a:gd name="connsiteX6" fmla="*/ 90000 w 1800000"/>
              <a:gd name="connsiteY6" fmla="*/ 3392400 h 3600000"/>
              <a:gd name="connsiteX7" fmla="*/ 1305000 w 1800000"/>
              <a:gd name="connsiteY7" fmla="*/ 3392400 h 3600000"/>
              <a:gd name="connsiteX8" fmla="*/ 1710000 w 1800000"/>
              <a:gd name="connsiteY8" fmla="*/ 152400 h 3600000"/>
              <a:gd name="connsiteX9" fmla="*/ 495000 w 1800000"/>
              <a:gd name="connsiteY9" fmla="*/ 1524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000" h="3600000">
                <a:moveTo>
                  <a:pt x="450000" y="0"/>
                </a:moveTo>
                <a:lnTo>
                  <a:pt x="1800000" y="0"/>
                </a:lnTo>
                <a:lnTo>
                  <a:pt x="1350000" y="3600000"/>
                </a:lnTo>
                <a:lnTo>
                  <a:pt x="0" y="3600000"/>
                </a:lnTo>
                <a:lnTo>
                  <a:pt x="450000" y="0"/>
                </a:lnTo>
                <a:close/>
                <a:moveTo>
                  <a:pt x="495000" y="152400"/>
                </a:moveTo>
                <a:lnTo>
                  <a:pt x="90000" y="3392400"/>
                </a:lnTo>
                <a:lnTo>
                  <a:pt x="1305000" y="3392400"/>
                </a:lnTo>
                <a:lnTo>
                  <a:pt x="1710000" y="152400"/>
                </a:lnTo>
                <a:lnTo>
                  <a:pt x="495000" y="1524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bg1"/>
              </a:gs>
              <a:gs pos="100000">
                <a:srgbClr val="00B05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0341C8-7E92-5D0B-B28B-78ABCF10EED3}"/>
              </a:ext>
            </a:extLst>
          </p:cNvPr>
          <p:cNvSpPr/>
          <p:nvPr/>
        </p:nvSpPr>
        <p:spPr>
          <a:xfrm>
            <a:off x="1607607" y="1823360"/>
            <a:ext cx="1368469" cy="2785614"/>
          </a:xfrm>
          <a:custGeom>
            <a:avLst/>
            <a:gdLst>
              <a:gd name="connsiteX0" fmla="*/ 342117 w 1368469"/>
              <a:gd name="connsiteY0" fmla="*/ 0 h 2785614"/>
              <a:gd name="connsiteX1" fmla="*/ 1368469 w 1368469"/>
              <a:gd name="connsiteY1" fmla="*/ 0 h 2785614"/>
              <a:gd name="connsiteX2" fmla="*/ 1026352 w 1368469"/>
              <a:gd name="connsiteY2" fmla="*/ 2785614 h 2785614"/>
              <a:gd name="connsiteX3" fmla="*/ 0 w 1368469"/>
              <a:gd name="connsiteY3" fmla="*/ 2785614 h 2785614"/>
              <a:gd name="connsiteX4" fmla="*/ 342117 w 1368469"/>
              <a:gd name="connsiteY4" fmla="*/ 0 h 2785614"/>
              <a:gd name="connsiteX5" fmla="*/ 376329 w 1368469"/>
              <a:gd name="connsiteY5" fmla="*/ 117924 h 2785614"/>
              <a:gd name="connsiteX6" fmla="*/ 68423 w 1368469"/>
              <a:gd name="connsiteY6" fmla="*/ 2624977 h 2785614"/>
              <a:gd name="connsiteX7" fmla="*/ 992140 w 1368469"/>
              <a:gd name="connsiteY7" fmla="*/ 2624977 h 2785614"/>
              <a:gd name="connsiteX8" fmla="*/ 1300045 w 1368469"/>
              <a:gd name="connsiteY8" fmla="*/ 117924 h 2785614"/>
              <a:gd name="connsiteX9" fmla="*/ 376329 w 1368469"/>
              <a:gd name="connsiteY9" fmla="*/ 117924 h 278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8469" h="2785614">
                <a:moveTo>
                  <a:pt x="342117" y="0"/>
                </a:moveTo>
                <a:lnTo>
                  <a:pt x="1368469" y="0"/>
                </a:lnTo>
                <a:lnTo>
                  <a:pt x="1026352" y="2785614"/>
                </a:lnTo>
                <a:lnTo>
                  <a:pt x="0" y="2785614"/>
                </a:lnTo>
                <a:lnTo>
                  <a:pt x="342117" y="0"/>
                </a:lnTo>
                <a:close/>
                <a:moveTo>
                  <a:pt x="376329" y="117924"/>
                </a:moveTo>
                <a:lnTo>
                  <a:pt x="68423" y="2624977"/>
                </a:lnTo>
                <a:lnTo>
                  <a:pt x="992140" y="2624977"/>
                </a:lnTo>
                <a:lnTo>
                  <a:pt x="1300045" y="117924"/>
                </a:lnTo>
                <a:lnTo>
                  <a:pt x="376329" y="11792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  <a:gs pos="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CC362D-5356-7A3F-8D8F-951FA5B6BCA7}"/>
              </a:ext>
            </a:extLst>
          </p:cNvPr>
          <p:cNvSpPr/>
          <p:nvPr/>
        </p:nvSpPr>
        <p:spPr>
          <a:xfrm>
            <a:off x="5744272" y="2022955"/>
            <a:ext cx="1410460" cy="2785613"/>
          </a:xfrm>
          <a:custGeom>
            <a:avLst/>
            <a:gdLst>
              <a:gd name="connsiteX0" fmla="*/ 352615 w 1410460"/>
              <a:gd name="connsiteY0" fmla="*/ 0 h 2785613"/>
              <a:gd name="connsiteX1" fmla="*/ 1410460 w 1410460"/>
              <a:gd name="connsiteY1" fmla="*/ 0 h 2785613"/>
              <a:gd name="connsiteX2" fmla="*/ 1057845 w 1410460"/>
              <a:gd name="connsiteY2" fmla="*/ 2785613 h 2785613"/>
              <a:gd name="connsiteX3" fmla="*/ 0 w 1410460"/>
              <a:gd name="connsiteY3" fmla="*/ 2785613 h 2785613"/>
              <a:gd name="connsiteX4" fmla="*/ 352615 w 1410460"/>
              <a:gd name="connsiteY4" fmla="*/ 0 h 2785613"/>
              <a:gd name="connsiteX5" fmla="*/ 387877 w 1410460"/>
              <a:gd name="connsiteY5" fmla="*/ 117924 h 2785613"/>
              <a:gd name="connsiteX6" fmla="*/ 70523 w 1410460"/>
              <a:gd name="connsiteY6" fmla="*/ 2624976 h 2785613"/>
              <a:gd name="connsiteX7" fmla="*/ 1022584 w 1410460"/>
              <a:gd name="connsiteY7" fmla="*/ 2624976 h 2785613"/>
              <a:gd name="connsiteX8" fmla="*/ 1339937 w 1410460"/>
              <a:gd name="connsiteY8" fmla="*/ 117924 h 2785613"/>
              <a:gd name="connsiteX9" fmla="*/ 387877 w 1410460"/>
              <a:gd name="connsiteY9" fmla="*/ 117924 h 278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0460" h="2785613">
                <a:moveTo>
                  <a:pt x="352615" y="0"/>
                </a:moveTo>
                <a:lnTo>
                  <a:pt x="1410460" y="0"/>
                </a:lnTo>
                <a:lnTo>
                  <a:pt x="1057845" y="2785613"/>
                </a:lnTo>
                <a:lnTo>
                  <a:pt x="0" y="2785613"/>
                </a:lnTo>
                <a:lnTo>
                  <a:pt x="352615" y="0"/>
                </a:lnTo>
                <a:close/>
                <a:moveTo>
                  <a:pt x="387877" y="117924"/>
                </a:moveTo>
                <a:lnTo>
                  <a:pt x="70523" y="2624976"/>
                </a:lnTo>
                <a:lnTo>
                  <a:pt x="1022584" y="2624976"/>
                </a:lnTo>
                <a:lnTo>
                  <a:pt x="1339937" y="117924"/>
                </a:lnTo>
                <a:lnTo>
                  <a:pt x="387877" y="117924"/>
                </a:lnTo>
                <a:close/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bg1"/>
              </a:gs>
              <a:gs pos="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287CE12-2619-BDC2-B08D-A5609E72BE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910173 w 12192000"/>
              <a:gd name="connsiteY5" fmla="*/ 1416167 h 6858000"/>
              <a:gd name="connsiteX6" fmla="*/ 3460173 w 12192000"/>
              <a:gd name="connsiteY6" fmla="*/ 5016167 h 6858000"/>
              <a:gd name="connsiteX7" fmla="*/ 4810173 w 12192000"/>
              <a:gd name="connsiteY7" fmla="*/ 5016167 h 6858000"/>
              <a:gd name="connsiteX8" fmla="*/ 5260173 w 12192000"/>
              <a:gd name="connsiteY8" fmla="*/ 1416167 h 6858000"/>
              <a:gd name="connsiteX9" fmla="*/ 3910173 w 12192000"/>
              <a:gd name="connsiteY9" fmla="*/ 1416167 h 6858000"/>
              <a:gd name="connsiteX10" fmla="*/ 6096887 w 12192000"/>
              <a:gd name="connsiteY10" fmla="*/ 2022954 h 6858000"/>
              <a:gd name="connsiteX11" fmla="*/ 5744272 w 12192000"/>
              <a:gd name="connsiteY11" fmla="*/ 4808567 h 6858000"/>
              <a:gd name="connsiteX12" fmla="*/ 6802117 w 12192000"/>
              <a:gd name="connsiteY12" fmla="*/ 4808567 h 6858000"/>
              <a:gd name="connsiteX13" fmla="*/ 7154732 w 12192000"/>
              <a:gd name="connsiteY13" fmla="*/ 2022954 h 6858000"/>
              <a:gd name="connsiteX14" fmla="*/ 6096887 w 12192000"/>
              <a:gd name="connsiteY14" fmla="*/ 2022954 h 6858000"/>
              <a:gd name="connsiteX15" fmla="*/ 1949723 w 12192000"/>
              <a:gd name="connsiteY15" fmla="*/ 1823360 h 6858000"/>
              <a:gd name="connsiteX16" fmla="*/ 1607606 w 12192000"/>
              <a:gd name="connsiteY16" fmla="*/ 4608974 h 6858000"/>
              <a:gd name="connsiteX17" fmla="*/ 2633958 w 12192000"/>
              <a:gd name="connsiteY17" fmla="*/ 4608974 h 6858000"/>
              <a:gd name="connsiteX18" fmla="*/ 2976075 w 12192000"/>
              <a:gd name="connsiteY18" fmla="*/ 1823360 h 6858000"/>
              <a:gd name="connsiteX19" fmla="*/ 1949723 w 12192000"/>
              <a:gd name="connsiteY19" fmla="*/ 18233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910173" y="1416167"/>
                </a:moveTo>
                <a:lnTo>
                  <a:pt x="3460173" y="5016167"/>
                </a:lnTo>
                <a:lnTo>
                  <a:pt x="4810173" y="5016167"/>
                </a:lnTo>
                <a:lnTo>
                  <a:pt x="5260173" y="1416167"/>
                </a:lnTo>
                <a:lnTo>
                  <a:pt x="3910173" y="1416167"/>
                </a:lnTo>
                <a:close/>
                <a:moveTo>
                  <a:pt x="6096887" y="2022954"/>
                </a:moveTo>
                <a:lnTo>
                  <a:pt x="5744272" y="4808567"/>
                </a:lnTo>
                <a:lnTo>
                  <a:pt x="6802117" y="4808567"/>
                </a:lnTo>
                <a:lnTo>
                  <a:pt x="7154732" y="2022954"/>
                </a:lnTo>
                <a:lnTo>
                  <a:pt x="6096887" y="2022954"/>
                </a:lnTo>
                <a:close/>
                <a:moveTo>
                  <a:pt x="1949723" y="1823360"/>
                </a:moveTo>
                <a:lnTo>
                  <a:pt x="1607606" y="4608974"/>
                </a:lnTo>
                <a:lnTo>
                  <a:pt x="2633958" y="4608974"/>
                </a:lnTo>
                <a:lnTo>
                  <a:pt x="2976075" y="1823360"/>
                </a:lnTo>
                <a:lnTo>
                  <a:pt x="1949723" y="182336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00038-35F1-BDE7-DDE3-B7679B65AA63}"/>
              </a:ext>
            </a:extLst>
          </p:cNvPr>
          <p:cNvSpPr txBox="1"/>
          <p:nvPr/>
        </p:nvSpPr>
        <p:spPr>
          <a:xfrm>
            <a:off x="8015288" y="600075"/>
            <a:ext cx="3543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SLIDE DESIGN</a:t>
            </a:r>
            <a:endParaRPr lang="uk-UA" sz="5400" dirty="0">
              <a:solidFill>
                <a:schemeClr val="bg1"/>
              </a:solidFill>
              <a:latin typeface="Montserrat light 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729EF-F7CA-3DB7-3FE5-E3F13E300F62}"/>
              </a:ext>
            </a:extLst>
          </p:cNvPr>
          <p:cNvSpPr txBox="1"/>
          <p:nvPr/>
        </p:nvSpPr>
        <p:spPr>
          <a:xfrm>
            <a:off x="8015288" y="2506801"/>
            <a:ext cx="354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Insert your text here</a:t>
            </a:r>
            <a:endParaRPr lang="uk-UA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Insert your text here</a:t>
            </a:r>
            <a:endParaRPr lang="uk-UA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Insert your text here</a:t>
            </a:r>
            <a:endParaRPr lang="uk-UA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Insert your text here</a:t>
            </a:r>
            <a:endParaRPr lang="uk-UA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Insert your text here</a:t>
            </a:r>
            <a:endParaRPr lang="uk-UA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uk-UA" sz="2400" dirty="0">
              <a:solidFill>
                <a:schemeClr val="bg1"/>
              </a:solidFill>
              <a:latin typeface="Montserrat light 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D38025-641E-4ECB-2929-88FA13F92293}"/>
              </a:ext>
            </a:extLst>
          </p:cNvPr>
          <p:cNvSpPr txBox="1"/>
          <p:nvPr/>
        </p:nvSpPr>
        <p:spPr>
          <a:xfrm>
            <a:off x="8015288" y="5734794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BIT DESIGH</a:t>
            </a:r>
            <a:endParaRPr lang="uk-UA" sz="3200" dirty="0">
              <a:solidFill>
                <a:schemeClr val="accent4">
                  <a:lumMod val="75000"/>
                </a:schemeClr>
              </a:solidFill>
              <a:latin typeface="Montserrat light 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D6A2A3-BEE0-BA22-521B-5BDE522A79F5}"/>
              </a:ext>
            </a:extLst>
          </p:cNvPr>
          <p:cNvSpPr txBox="1"/>
          <p:nvPr/>
        </p:nvSpPr>
        <p:spPr>
          <a:xfrm>
            <a:off x="8015288" y="6257925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Some text  if you wont</a:t>
            </a:r>
            <a:endParaRPr lang="uk-UA" sz="2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4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Algerian</vt:lpstr>
      <vt:lpstr>Arial</vt:lpstr>
      <vt:lpstr>Bahnschrift Light Condensed</vt:lpstr>
      <vt:lpstr>Calibri</vt:lpstr>
      <vt:lpstr>Calibri Light</vt:lpstr>
      <vt:lpstr>Montserrat light 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BII</dc:creator>
  <cp:lastModifiedBy>Ivan BII</cp:lastModifiedBy>
  <cp:revision>1</cp:revision>
  <dcterms:created xsi:type="dcterms:W3CDTF">2024-10-03T12:24:17Z</dcterms:created>
  <dcterms:modified xsi:type="dcterms:W3CDTF">2024-10-03T12:25:17Z</dcterms:modified>
</cp:coreProperties>
</file>