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BA0-53E5-496E-F5BF-1C6E545F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2870C-3649-C759-B2BB-620D083B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0E2F-C2CE-F5F8-48A3-42D407E5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7E4B-9ED0-7037-BF44-BDF5B083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1BA1-B1E0-928C-C2E7-B2F10B02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60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AA41-DFDB-FB8B-13F5-58ADC89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B5C14-9408-56A3-996B-2B860C1E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7166-2D50-A4CF-62C8-3B868DE1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0921-87AB-F851-5C95-C2F9DDA6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538A-344D-2E42-7EB2-F2BE323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92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F39FE-6E5C-CE90-43B2-340D535FB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F9557-47C7-F0AD-45EC-AEF4F1408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8ED0-B8A9-43C4-7261-1A3B9B5C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9471-1A2B-4446-EC1A-3743BB6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A5F1-96A9-305E-5CCB-58E9403C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547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45C-013C-C07B-410C-584CCDF9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3629-89AA-76C5-D573-72813CD6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316B-69C5-DBD9-7404-583B5DEB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5C05-045F-8243-516A-745987F2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CC6D-5772-31C4-A023-95D425DC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533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E0D5-30BD-1043-A14F-41E4C963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59C6-6201-4479-6C18-19117733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4DF8-6DA4-34F0-9B46-1CA6A60F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8F93-D65E-95D7-B949-8D1F9656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6638-69D8-3840-BF61-187EC84E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09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025C-661D-2ED2-C223-730378CF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67CE-EAB5-3255-42A7-778B0F6B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F47E-EC54-BD46-674E-061DAAD6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49E67-58C7-9C87-1CBB-88881EF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2318D-7F56-37BD-FACB-DD1B19FB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E7E19-2F27-9B82-6670-6FAA01A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0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8DDF-D907-1B2C-6DAD-A5ECB0FD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D247C-1CA4-BA23-E11A-E644B954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542C3-04FA-77B5-7D99-E6E355C9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CF75C-9F47-4745-310E-7FE235F7E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17B6-0FC6-63CD-A113-1B505B44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5B70D-E3B6-4B08-1E27-DB52582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9200-2F55-2016-12C6-A4B2DE2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DB978-0B8B-6086-58C8-26BD268D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94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7E24-0FBD-38F9-7678-FA355EA7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A426F-C524-D82E-6062-88C08BF5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FFF23-2F41-6942-9E8D-56FEF58E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6BB2E-F28A-840D-C0AA-F9B3A308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9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E6855-13B1-8665-984C-415E4045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60067-6E05-F062-25D8-E4C1AA2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A5CA-EEB2-E00E-D6FB-CF3D9E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44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9366-1CD3-E73A-4D3E-44794365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742A-D6E7-5C22-43F5-038F4471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E127D-C5E4-A8B8-6F9D-088B633D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952E-71E1-7D56-F5CD-75D86E81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28525-EFB7-6CD2-D911-747A9D6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9DBF-6CA3-5B24-9865-39E9EEC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5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E590-DA35-EBE4-0C87-18549977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001D6-0602-31B1-A716-7272ABA06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F7B9-F61A-D68F-9312-0E17756E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FE88-1BD2-EB3E-7723-7A895E7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DBA0-C997-046D-278E-3AF5BDBF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1DC5-EBE5-2F5B-BC12-EDC103DC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1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B06C4-359D-4BA7-AE3F-746693A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3D9D-4724-0F9C-289B-CB47B357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AFFC-722B-E4F2-ABF2-CBD75DFDB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11C6-EF6A-47E8-91CC-930819BB6090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036D-5F18-821B-03A3-73DC38C24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00C3-761F-F580-0C05-ABB09D6B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4D45-F4F9-477D-8098-AA014C2A01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8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E7E9D8-AFBF-BFA0-FBD9-FE945FFC0B30}"/>
              </a:ext>
            </a:extLst>
          </p:cNvPr>
          <p:cNvSpPr/>
          <p:nvPr/>
        </p:nvSpPr>
        <p:spPr>
          <a:xfrm>
            <a:off x="-9586451" y="-1971000"/>
            <a:ext cx="10800000" cy="1080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C407F-AEF1-7B62-34EF-3707AAC5C20F}"/>
              </a:ext>
            </a:extLst>
          </p:cNvPr>
          <p:cNvSpPr txBox="1"/>
          <p:nvPr/>
        </p:nvSpPr>
        <p:spPr>
          <a:xfrm>
            <a:off x="1190932" y="110517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60153-0469-DDA9-8481-A07818A554E0}"/>
              </a:ext>
            </a:extLst>
          </p:cNvPr>
          <p:cNvSpPr txBox="1"/>
          <p:nvPr/>
        </p:nvSpPr>
        <p:spPr>
          <a:xfrm>
            <a:off x="1594874" y="2167061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4E2A-D01D-655A-FD56-3F30F6C95F9E}"/>
              </a:ext>
            </a:extLst>
          </p:cNvPr>
          <p:cNvSpPr txBox="1"/>
          <p:nvPr/>
        </p:nvSpPr>
        <p:spPr>
          <a:xfrm>
            <a:off x="2004961" y="3136612"/>
            <a:ext cx="116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C000"/>
                </a:solidFill>
              </a:rPr>
              <a:t>2008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EAEE6-3C97-1B93-90D4-83F871BDED39}"/>
              </a:ext>
            </a:extLst>
          </p:cNvPr>
          <p:cNvSpPr txBox="1"/>
          <p:nvPr/>
        </p:nvSpPr>
        <p:spPr>
          <a:xfrm>
            <a:off x="773965" y="4329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7E56-655E-B7EC-74F3-172602E866B9}"/>
              </a:ext>
            </a:extLst>
          </p:cNvPr>
          <p:cNvSpPr txBox="1"/>
          <p:nvPr/>
        </p:nvSpPr>
        <p:spPr>
          <a:xfrm>
            <a:off x="1601019" y="4290829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FCE1D-811F-9003-2C30-659E9A6DECBF}"/>
              </a:ext>
            </a:extLst>
          </p:cNvPr>
          <p:cNvSpPr txBox="1"/>
          <p:nvPr/>
        </p:nvSpPr>
        <p:spPr>
          <a:xfrm>
            <a:off x="1190932" y="535271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0A66-9521-C149-8330-91A1DB01198F}"/>
              </a:ext>
            </a:extLst>
          </p:cNvPr>
          <p:cNvSpPr txBox="1"/>
          <p:nvPr/>
        </p:nvSpPr>
        <p:spPr>
          <a:xfrm>
            <a:off x="780845" y="641459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8AF98-FA08-C0FA-1FA1-137676BA651C}"/>
              </a:ext>
            </a:extLst>
          </p:cNvPr>
          <p:cNvSpPr/>
          <p:nvPr/>
        </p:nvSpPr>
        <p:spPr>
          <a:xfrm>
            <a:off x="3417939" y="744792"/>
            <a:ext cx="7624916" cy="5368413"/>
          </a:xfrm>
          <a:prstGeom prst="roundRect">
            <a:avLst>
              <a:gd name="adj" fmla="val 6502"/>
            </a:avLst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79DE94-2AD6-90D4-4E5F-2815448E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82" y="1105177"/>
            <a:ext cx="6885447" cy="4647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C83858-3E2A-9AE8-E433-0B8C508FED9E}"/>
              </a:ext>
            </a:extLst>
          </p:cNvPr>
          <p:cNvSpPr txBox="1"/>
          <p:nvPr/>
        </p:nvSpPr>
        <p:spPr>
          <a:xfrm>
            <a:off x="6518788" y="1505287"/>
            <a:ext cx="3960000" cy="39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E48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Nokia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N96</a:t>
            </a:r>
            <a:endParaRPr lang="uk-UA" sz="2800" b="0" i="0" dirty="0"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Екран: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TFT, 16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млн. кольорів, 240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x320, 2.8 </a:t>
            </a:r>
            <a:endParaRPr lang="uk-UA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Мультимедіа: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Фотокамера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мегапікселей, спалах, запис відеороликів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MP3-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плеєр </a:t>
            </a:r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В</a:t>
            </a:r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будована пам’ять: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- 16 Гб, картка пам'яті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microSD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 8 Гб</a:t>
            </a:r>
          </a:p>
          <a:p>
            <a:pPr algn="just"/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Дзвінки: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 години 40 хвилин </a:t>
            </a:r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Час очікування: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220 годин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5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BBC7CE-56B2-9D1F-9B79-2A8FA295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2B2DEC6-BAFA-F3DD-706B-A8AC938187D6}"/>
              </a:ext>
            </a:extLst>
          </p:cNvPr>
          <p:cNvSpPr/>
          <p:nvPr/>
        </p:nvSpPr>
        <p:spPr>
          <a:xfrm>
            <a:off x="-9586451" y="-1971000"/>
            <a:ext cx="10800000" cy="1080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EAD97-7A1D-124B-F874-8B334A45237A}"/>
              </a:ext>
            </a:extLst>
          </p:cNvPr>
          <p:cNvSpPr txBox="1"/>
          <p:nvPr/>
        </p:nvSpPr>
        <p:spPr>
          <a:xfrm>
            <a:off x="1190932" y="110517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F58CC-78B2-2B2C-A8A4-8E4996AC4970}"/>
              </a:ext>
            </a:extLst>
          </p:cNvPr>
          <p:cNvSpPr txBox="1"/>
          <p:nvPr/>
        </p:nvSpPr>
        <p:spPr>
          <a:xfrm>
            <a:off x="1594874" y="2167061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D62D-70FA-FBEA-27D3-9E8C9F812ACA}"/>
              </a:ext>
            </a:extLst>
          </p:cNvPr>
          <p:cNvSpPr txBox="1"/>
          <p:nvPr/>
        </p:nvSpPr>
        <p:spPr>
          <a:xfrm>
            <a:off x="2004961" y="3136612"/>
            <a:ext cx="116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C000"/>
                </a:solidFill>
              </a:rPr>
              <a:t>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75BCE-9581-FDDB-7E46-4C6764FCBBDF}"/>
              </a:ext>
            </a:extLst>
          </p:cNvPr>
          <p:cNvSpPr txBox="1"/>
          <p:nvPr/>
        </p:nvSpPr>
        <p:spPr>
          <a:xfrm>
            <a:off x="773965" y="4329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33DC-74BA-E9DC-402F-EBD6D4F762F2}"/>
              </a:ext>
            </a:extLst>
          </p:cNvPr>
          <p:cNvSpPr txBox="1"/>
          <p:nvPr/>
        </p:nvSpPr>
        <p:spPr>
          <a:xfrm>
            <a:off x="1601019" y="4290829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3766C-7448-646D-AEB6-E24514ED83EB}"/>
              </a:ext>
            </a:extLst>
          </p:cNvPr>
          <p:cNvSpPr txBox="1"/>
          <p:nvPr/>
        </p:nvSpPr>
        <p:spPr>
          <a:xfrm>
            <a:off x="1190932" y="535271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CFED0-2F8F-A450-FD84-20976DD928B9}"/>
              </a:ext>
            </a:extLst>
          </p:cNvPr>
          <p:cNvSpPr txBox="1"/>
          <p:nvPr/>
        </p:nvSpPr>
        <p:spPr>
          <a:xfrm>
            <a:off x="780845" y="641459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CE411D-C5FA-5E67-D4CF-D52BDEA8CE3D}"/>
              </a:ext>
            </a:extLst>
          </p:cNvPr>
          <p:cNvSpPr/>
          <p:nvPr/>
        </p:nvSpPr>
        <p:spPr>
          <a:xfrm>
            <a:off x="3417939" y="744792"/>
            <a:ext cx="7624916" cy="5368413"/>
          </a:xfrm>
          <a:prstGeom prst="roundRect">
            <a:avLst>
              <a:gd name="adj" fmla="val 6502"/>
            </a:avLst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DE0AC-24A3-C5A0-5C8D-B1B14099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82" y="1105177"/>
            <a:ext cx="6885447" cy="4647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20E2FB-F69B-0D16-0C17-910F374E5494}"/>
              </a:ext>
            </a:extLst>
          </p:cNvPr>
          <p:cNvSpPr txBox="1"/>
          <p:nvPr/>
        </p:nvSpPr>
        <p:spPr>
          <a:xfrm>
            <a:off x="6518788" y="1505287"/>
            <a:ext cx="3960000" cy="39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E48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Nokia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sz="2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Е52</a:t>
            </a: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Екран: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TFT, 16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млн. кольорів, 240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x320, 2.8 </a:t>
            </a:r>
            <a:endParaRPr lang="uk-UA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Мультимедіа: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Фотокамера 3.2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мегапікселей,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Bluetooth, USB, WLAN</a:t>
            </a:r>
            <a:endParaRPr lang="uk-UA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В</a:t>
            </a:r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будована пам’ять: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- 32 Гб, картка пам'яті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microSD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 64 Гб</a:t>
            </a:r>
          </a:p>
          <a:p>
            <a:pPr algn="just"/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Дзвінки: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 години 40 хвилин </a:t>
            </a:r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Час очікування: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220 годин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970A6-B05F-C80A-86A8-2A92A4960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66" y="1448998"/>
            <a:ext cx="185268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2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F764-31C2-DE70-2295-8F5611AB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DE7877-91D2-D54B-2928-4C97598D993E}"/>
              </a:ext>
            </a:extLst>
          </p:cNvPr>
          <p:cNvSpPr/>
          <p:nvPr/>
        </p:nvSpPr>
        <p:spPr>
          <a:xfrm>
            <a:off x="-9586451" y="-1971000"/>
            <a:ext cx="10800000" cy="1080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47473-2C6D-5A37-FF2E-11756F28A7CE}"/>
              </a:ext>
            </a:extLst>
          </p:cNvPr>
          <p:cNvSpPr txBox="1"/>
          <p:nvPr/>
        </p:nvSpPr>
        <p:spPr>
          <a:xfrm>
            <a:off x="1190932" y="110517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D5746-F0BC-7D6E-A495-292EAA072A20}"/>
              </a:ext>
            </a:extLst>
          </p:cNvPr>
          <p:cNvSpPr txBox="1"/>
          <p:nvPr/>
        </p:nvSpPr>
        <p:spPr>
          <a:xfrm>
            <a:off x="1594874" y="2167061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69F65-A3F8-A82B-F04A-702CC495ED20}"/>
              </a:ext>
            </a:extLst>
          </p:cNvPr>
          <p:cNvSpPr txBox="1"/>
          <p:nvPr/>
        </p:nvSpPr>
        <p:spPr>
          <a:xfrm>
            <a:off x="2004961" y="3136612"/>
            <a:ext cx="116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C000"/>
                </a:solidFill>
              </a:rPr>
              <a:t>2010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74248-D460-F9F7-CD55-B33EA343612C}"/>
              </a:ext>
            </a:extLst>
          </p:cNvPr>
          <p:cNvSpPr txBox="1"/>
          <p:nvPr/>
        </p:nvSpPr>
        <p:spPr>
          <a:xfrm>
            <a:off x="773965" y="4329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38889-EADE-1726-FB79-02715B928020}"/>
              </a:ext>
            </a:extLst>
          </p:cNvPr>
          <p:cNvSpPr txBox="1"/>
          <p:nvPr/>
        </p:nvSpPr>
        <p:spPr>
          <a:xfrm>
            <a:off x="1601019" y="4290829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3D404-ED09-6C74-AD65-6B6F7BC515B3}"/>
              </a:ext>
            </a:extLst>
          </p:cNvPr>
          <p:cNvSpPr txBox="1"/>
          <p:nvPr/>
        </p:nvSpPr>
        <p:spPr>
          <a:xfrm>
            <a:off x="1190932" y="5352713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C1087-1341-80E5-DEB5-7BF45915F80D}"/>
              </a:ext>
            </a:extLst>
          </p:cNvPr>
          <p:cNvSpPr txBox="1"/>
          <p:nvPr/>
        </p:nvSpPr>
        <p:spPr>
          <a:xfrm>
            <a:off x="780845" y="6414597"/>
            <a:ext cx="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DF42D9-017A-78A2-1F43-C6890FDFC424}"/>
              </a:ext>
            </a:extLst>
          </p:cNvPr>
          <p:cNvSpPr/>
          <p:nvPr/>
        </p:nvSpPr>
        <p:spPr>
          <a:xfrm>
            <a:off x="3417939" y="744792"/>
            <a:ext cx="7624916" cy="5368413"/>
          </a:xfrm>
          <a:prstGeom prst="roundRect">
            <a:avLst>
              <a:gd name="adj" fmla="val 6502"/>
            </a:avLst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FDDF62-581E-3624-A17E-4982A647D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82" y="1105177"/>
            <a:ext cx="6885447" cy="4647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F2A16-07B2-ECD6-8386-4ED088E6B1E4}"/>
              </a:ext>
            </a:extLst>
          </p:cNvPr>
          <p:cNvSpPr txBox="1"/>
          <p:nvPr/>
        </p:nvSpPr>
        <p:spPr>
          <a:xfrm>
            <a:off x="6518788" y="1505287"/>
            <a:ext cx="3960000" cy="39087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E48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800" b="0" i="0" dirty="0">
                <a:solidFill>
                  <a:srgbClr val="E8E8E8"/>
                </a:solidFill>
                <a:effectLst/>
                <a:latin typeface="Google Sans"/>
              </a:rPr>
              <a:t> </a:t>
            </a:r>
            <a:r>
              <a:rPr lang="en-US" sz="4800" b="0" i="0" dirty="0">
                <a:solidFill>
                  <a:schemeClr val="accent4"/>
                </a:solidFill>
                <a:effectLst/>
                <a:latin typeface="Google Sans"/>
              </a:rPr>
              <a:t>iPhone 4</a:t>
            </a:r>
            <a:endParaRPr lang="uk-UA" sz="2800" b="0" i="0" dirty="0"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Екран: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IPS TFT, 16.78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сенсорний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3.5', 640 x 960</a:t>
            </a:r>
            <a:endParaRPr lang="uk-UA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Мультимедіа: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Фотокамера 5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мегапікселей,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Wi-Fi, GPS, EDGE, HSDPA</a:t>
            </a:r>
            <a:endParaRPr lang="uk-UA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В</a:t>
            </a:r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будована пам’ять: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Гб, картка пам'яті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microSD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нема</a:t>
            </a:r>
          </a:p>
          <a:p>
            <a:pPr algn="just"/>
            <a:r>
              <a:rPr lang="uk-UA" sz="2000" dirty="0">
                <a:solidFill>
                  <a:schemeClr val="accent4"/>
                </a:solidFill>
                <a:latin typeface="Arial" panose="020B0604020202020204" pitchFamily="34" charset="0"/>
              </a:rPr>
              <a:t>Дзвінки: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1420 mAh до 14 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години</a:t>
            </a:r>
          </a:p>
          <a:p>
            <a:pPr algn="just"/>
            <a:r>
              <a:rPr lang="uk-UA" sz="20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Час очікування: </a:t>
            </a:r>
            <a:r>
              <a:rPr lang="uk-UA" sz="2000" dirty="0">
                <a:solidFill>
                  <a:schemeClr val="bg1"/>
                </a:solidFill>
                <a:latin typeface="Arial" panose="020B0604020202020204" pitchFamily="34" charset="0"/>
              </a:rPr>
              <a:t>300</a:t>
            </a:r>
            <a:r>
              <a:rPr lang="uk-UA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годин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9B60B7-AAE6-111F-4534-0B8E33C22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95" y="1513568"/>
            <a:ext cx="2007222" cy="39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66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2024-10-14T18:49:06Z</dcterms:created>
  <dcterms:modified xsi:type="dcterms:W3CDTF">2024-10-14T19:28:54Z</dcterms:modified>
</cp:coreProperties>
</file>