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AB0B-71D1-1D55-F8BB-D569D4C9D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C6649-3265-66BC-495A-87DDFC66B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6AA3-3CFB-0A1F-1192-A89336A5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E280-A4C8-C0DB-2123-49851A7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0D60-1803-5D62-277F-AAB3BB00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519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DBE2-0178-331E-C91F-6F5347BD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FEACC-700F-403A-F16D-6106A071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D13EA-47B9-408B-1EA1-2751AE8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451A-C085-1862-A469-0A44EB00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5C9F-0824-C6C9-CA9E-88A237A8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871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3B099-2324-F249-26C2-4CE028EB9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09F20-317C-0534-F3F5-EDD66E08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A8D9-A046-5744-7F47-66FA6B38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3D76-12B9-718E-7477-CCC73005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3130-CBE6-AA67-9270-38117A1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200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EAC-11E7-0633-87F4-02492CFA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6A0B-E433-ACBA-BA53-BCDDC695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9C53-6756-F1E9-9369-EAC1126C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881D-5CD8-5F7F-4147-3FF3CDC0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3F90-2BC1-7FC5-3DFF-584F0CF1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52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3A2F-569C-CAE7-3BF0-8583B79B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E3C83-04EE-06BC-14C8-2DED525B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50F6-F470-C994-7344-816D0F99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623A-019C-0867-0389-E8C29925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B052-C7DF-B22E-F4CD-FDF86835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846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A441-DE5A-841C-3E19-2A735E8B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1CFB-2FBD-8641-9296-FB6EDC1B4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6C272-6F87-850F-FDD7-8972337D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A065-332A-B393-5421-053A4665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8ACF2-E693-6F21-C114-62C61CC2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52A1-9D91-2A44-D991-7D04B0A0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446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9D30-916C-5EB9-D68E-140576DF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6E391-4013-078F-C7AF-4A08B014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32333-2205-BE96-BE15-8328F427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17699-9432-99A2-EE35-F89013EEC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C8607-DBA9-2855-5B45-2C6A13F61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D1E69-C1E8-D792-8B85-42A55914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0EA66-027B-D5F3-006D-C6773152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67A96-7482-023A-B120-0FD814F0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5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132F-9E9E-F611-595D-1FE90E69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60FA-88CD-4B43-FFD9-E9780AED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CED3B-7477-40E0-91EB-F9741355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F4F38-4FB9-4EAC-7DCB-EC7C2326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907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0BBBE-DCEA-56B9-190D-C7F2EECC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51866-4506-1772-B137-7427A789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B1069-3F5B-88BD-2B31-42CC8857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552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54E8-3EE5-E957-F583-66E41231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E3EA-5DFB-0833-EC67-3926DE4F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84EA-2CE8-CDA2-FEC9-A1828647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A3A5-78FB-DA49-EF8D-0C206016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4D9E9-3759-8067-4A3B-5FC0DE52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FDDF-D02F-CC99-A3EC-5CF577DB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24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6812-A559-E033-951B-06BC2F47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F6D4A-AF07-AD7F-FB9D-FAB7DA89E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3901D-31BD-E3AF-2437-2E50E7C58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CB1D4-13A5-A103-5C01-AC933D50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F9DA5-EC5B-6C61-D9F8-5D4D3B4B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8A4F-7A0C-8639-62EB-B5A26704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63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644F8-491C-EA7E-8D6D-3109B0F8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B4BB9-728D-9C67-7B90-05969143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63DB-D661-7585-CADF-75CAC8FC1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75B6-125E-49C7-9296-119306D1A93A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43E3-8367-E479-7DC2-EBCED484A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177-E349-7DD2-0258-433953BC1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2342-C697-432F-AB16-238D5AEAA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288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214607-EFCA-085D-B088-A3DA9905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8EA751-94C3-AC61-7570-EBECB41E45EA}"/>
              </a:ext>
            </a:extLst>
          </p:cNvPr>
          <p:cNvSpPr txBox="1"/>
          <p:nvPr/>
        </p:nvSpPr>
        <p:spPr>
          <a:xfrm>
            <a:off x="0" y="0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2192000" h="6857998">
                <a:moveTo>
                  <a:pt x="4981437" y="2378373"/>
                </a:moveTo>
                <a:cubicBezTo>
                  <a:pt x="5115215" y="2378373"/>
                  <a:pt x="5210212" y="2462696"/>
                  <a:pt x="5266427" y="2631341"/>
                </a:cubicBezTo>
                <a:cubicBezTo>
                  <a:pt x="5322642" y="2799987"/>
                  <a:pt x="5350750" y="3038012"/>
                  <a:pt x="5350750" y="3345416"/>
                </a:cubicBezTo>
                <a:cubicBezTo>
                  <a:pt x="5350750" y="3651398"/>
                  <a:pt x="5322642" y="3888355"/>
                  <a:pt x="5266427" y="4056289"/>
                </a:cubicBezTo>
                <a:cubicBezTo>
                  <a:pt x="5210212" y="4224223"/>
                  <a:pt x="5115215" y="4308190"/>
                  <a:pt x="4981437" y="4308190"/>
                </a:cubicBezTo>
                <a:cubicBezTo>
                  <a:pt x="4847659" y="4308190"/>
                  <a:pt x="4753018" y="4224223"/>
                  <a:pt x="4697515" y="4056289"/>
                </a:cubicBezTo>
                <a:cubicBezTo>
                  <a:pt x="4642011" y="3888355"/>
                  <a:pt x="4614260" y="3651398"/>
                  <a:pt x="4614260" y="3345416"/>
                </a:cubicBezTo>
                <a:cubicBezTo>
                  <a:pt x="4614260" y="3038012"/>
                  <a:pt x="4642011" y="2799987"/>
                  <a:pt x="4697515" y="2631341"/>
                </a:cubicBezTo>
                <a:cubicBezTo>
                  <a:pt x="4753018" y="2462696"/>
                  <a:pt x="4847659" y="2378373"/>
                  <a:pt x="4981437" y="2378373"/>
                </a:cubicBezTo>
                <a:close/>
                <a:moveTo>
                  <a:pt x="9428626" y="1908727"/>
                </a:moveTo>
                <a:cubicBezTo>
                  <a:pt x="9232229" y="1908727"/>
                  <a:pt x="9065362" y="1947153"/>
                  <a:pt x="8928026" y="2024004"/>
                </a:cubicBezTo>
                <a:cubicBezTo>
                  <a:pt x="8790691" y="2100855"/>
                  <a:pt x="8686444" y="2211507"/>
                  <a:pt x="8615285" y="2355958"/>
                </a:cubicBezTo>
                <a:cubicBezTo>
                  <a:pt x="8544126" y="2500410"/>
                  <a:pt x="8508548" y="2674392"/>
                  <a:pt x="8508548" y="2877905"/>
                </a:cubicBezTo>
                <a:lnTo>
                  <a:pt x="9033697" y="2877905"/>
                </a:lnTo>
                <a:cubicBezTo>
                  <a:pt x="9033697" y="2732742"/>
                  <a:pt x="9063939" y="2614975"/>
                  <a:pt x="9124424" y="2524604"/>
                </a:cubicBezTo>
                <a:cubicBezTo>
                  <a:pt x="9184909" y="2434232"/>
                  <a:pt x="9286309" y="2389047"/>
                  <a:pt x="9428626" y="2389047"/>
                </a:cubicBezTo>
                <a:cubicBezTo>
                  <a:pt x="9552442" y="2389047"/>
                  <a:pt x="9639611" y="2426761"/>
                  <a:pt x="9690134" y="2502189"/>
                </a:cubicBezTo>
                <a:cubicBezTo>
                  <a:pt x="9740656" y="2577617"/>
                  <a:pt x="9765917" y="2672258"/>
                  <a:pt x="9765917" y="2786111"/>
                </a:cubicBezTo>
                <a:cubicBezTo>
                  <a:pt x="9765917" y="2895695"/>
                  <a:pt x="9738521" y="3005279"/>
                  <a:pt x="9683729" y="3114863"/>
                </a:cubicBezTo>
                <a:cubicBezTo>
                  <a:pt x="9628937" y="3224447"/>
                  <a:pt x="9533941" y="3341858"/>
                  <a:pt x="9398740" y="3467097"/>
                </a:cubicBezTo>
                <a:lnTo>
                  <a:pt x="8442370" y="4359424"/>
                </a:lnTo>
                <a:lnTo>
                  <a:pt x="8442370" y="4741545"/>
                </a:lnTo>
                <a:lnTo>
                  <a:pt x="10399939" y="4741545"/>
                </a:lnTo>
                <a:lnTo>
                  <a:pt x="10399939" y="4278304"/>
                </a:lnTo>
                <a:lnTo>
                  <a:pt x="9202342" y="4278304"/>
                </a:lnTo>
                <a:lnTo>
                  <a:pt x="9744570" y="3772367"/>
                </a:lnTo>
                <a:cubicBezTo>
                  <a:pt x="9855577" y="3672745"/>
                  <a:pt x="9954843" y="3573124"/>
                  <a:pt x="10042368" y="3473501"/>
                </a:cubicBezTo>
                <a:cubicBezTo>
                  <a:pt x="10129893" y="3373880"/>
                  <a:pt x="10198916" y="3265363"/>
                  <a:pt x="10249439" y="3147952"/>
                </a:cubicBezTo>
                <a:cubicBezTo>
                  <a:pt x="10299961" y="3030540"/>
                  <a:pt x="10325223" y="2897118"/>
                  <a:pt x="10325223" y="2747686"/>
                </a:cubicBezTo>
                <a:cubicBezTo>
                  <a:pt x="10325223" y="2571213"/>
                  <a:pt x="10288220" y="2420713"/>
                  <a:pt x="10214215" y="2296185"/>
                </a:cubicBezTo>
                <a:cubicBezTo>
                  <a:pt x="10140211" y="2171658"/>
                  <a:pt x="10036319" y="2075950"/>
                  <a:pt x="9902541" y="2009061"/>
                </a:cubicBezTo>
                <a:cubicBezTo>
                  <a:pt x="9768764" y="1942172"/>
                  <a:pt x="9610792" y="1908727"/>
                  <a:pt x="9428626" y="1908727"/>
                </a:cubicBezTo>
                <a:close/>
                <a:moveTo>
                  <a:pt x="7209301" y="1908727"/>
                </a:moveTo>
                <a:cubicBezTo>
                  <a:pt x="7012904" y="1908727"/>
                  <a:pt x="6846038" y="1947153"/>
                  <a:pt x="6708702" y="2024004"/>
                </a:cubicBezTo>
                <a:cubicBezTo>
                  <a:pt x="6571366" y="2100855"/>
                  <a:pt x="6467119" y="2211507"/>
                  <a:pt x="6395960" y="2355958"/>
                </a:cubicBezTo>
                <a:cubicBezTo>
                  <a:pt x="6324802" y="2500410"/>
                  <a:pt x="6289223" y="2674392"/>
                  <a:pt x="6289223" y="2877905"/>
                </a:cubicBezTo>
                <a:lnTo>
                  <a:pt x="6814372" y="2877905"/>
                </a:lnTo>
                <a:cubicBezTo>
                  <a:pt x="6814372" y="2732742"/>
                  <a:pt x="6844614" y="2614975"/>
                  <a:pt x="6905099" y="2524604"/>
                </a:cubicBezTo>
                <a:cubicBezTo>
                  <a:pt x="6965584" y="2434232"/>
                  <a:pt x="7066985" y="2389047"/>
                  <a:pt x="7209301" y="2389047"/>
                </a:cubicBezTo>
                <a:cubicBezTo>
                  <a:pt x="7333117" y="2389047"/>
                  <a:pt x="7420286" y="2426761"/>
                  <a:pt x="7470809" y="2502189"/>
                </a:cubicBezTo>
                <a:cubicBezTo>
                  <a:pt x="7521331" y="2577617"/>
                  <a:pt x="7546593" y="2672258"/>
                  <a:pt x="7546593" y="2786111"/>
                </a:cubicBezTo>
                <a:cubicBezTo>
                  <a:pt x="7546593" y="2895695"/>
                  <a:pt x="7519197" y="3005279"/>
                  <a:pt x="7464405" y="3114863"/>
                </a:cubicBezTo>
                <a:cubicBezTo>
                  <a:pt x="7409613" y="3224447"/>
                  <a:pt x="7314616" y="3341858"/>
                  <a:pt x="7179415" y="3467097"/>
                </a:cubicBezTo>
                <a:lnTo>
                  <a:pt x="6223045" y="4359424"/>
                </a:lnTo>
                <a:lnTo>
                  <a:pt x="6223045" y="4741545"/>
                </a:lnTo>
                <a:lnTo>
                  <a:pt x="8180614" y="4741545"/>
                </a:lnTo>
                <a:lnTo>
                  <a:pt x="8180614" y="4278304"/>
                </a:lnTo>
                <a:lnTo>
                  <a:pt x="6983018" y="4278304"/>
                </a:lnTo>
                <a:lnTo>
                  <a:pt x="7525245" y="3772367"/>
                </a:lnTo>
                <a:cubicBezTo>
                  <a:pt x="7636252" y="3672745"/>
                  <a:pt x="7735518" y="3573124"/>
                  <a:pt x="7823043" y="3473501"/>
                </a:cubicBezTo>
                <a:cubicBezTo>
                  <a:pt x="7910568" y="3373880"/>
                  <a:pt x="7979592" y="3265363"/>
                  <a:pt x="8030114" y="3147952"/>
                </a:cubicBezTo>
                <a:cubicBezTo>
                  <a:pt x="8080637" y="3030540"/>
                  <a:pt x="8105898" y="2897118"/>
                  <a:pt x="8105898" y="2747686"/>
                </a:cubicBezTo>
                <a:cubicBezTo>
                  <a:pt x="8105898" y="2571213"/>
                  <a:pt x="8068896" y="2420713"/>
                  <a:pt x="7994891" y="2296185"/>
                </a:cubicBezTo>
                <a:cubicBezTo>
                  <a:pt x="7920886" y="2171658"/>
                  <a:pt x="7816995" y="2075950"/>
                  <a:pt x="7683217" y="2009061"/>
                </a:cubicBezTo>
                <a:cubicBezTo>
                  <a:pt x="7549439" y="1942172"/>
                  <a:pt x="7391467" y="1908727"/>
                  <a:pt x="7209301" y="1908727"/>
                </a:cubicBezTo>
                <a:close/>
                <a:moveTo>
                  <a:pt x="2770652" y="1908727"/>
                </a:moveTo>
                <a:cubicBezTo>
                  <a:pt x="2574254" y="1908727"/>
                  <a:pt x="2407388" y="1947153"/>
                  <a:pt x="2270052" y="2024004"/>
                </a:cubicBezTo>
                <a:cubicBezTo>
                  <a:pt x="2132716" y="2100855"/>
                  <a:pt x="2028469" y="2211507"/>
                  <a:pt x="1957310" y="2355958"/>
                </a:cubicBezTo>
                <a:cubicBezTo>
                  <a:pt x="1886152" y="2500410"/>
                  <a:pt x="1850573" y="2674392"/>
                  <a:pt x="1850573" y="2877905"/>
                </a:cubicBezTo>
                <a:lnTo>
                  <a:pt x="2375722" y="2877905"/>
                </a:lnTo>
                <a:cubicBezTo>
                  <a:pt x="2375722" y="2732742"/>
                  <a:pt x="2405964" y="2614975"/>
                  <a:pt x="2466449" y="2524604"/>
                </a:cubicBezTo>
                <a:cubicBezTo>
                  <a:pt x="2526934" y="2434232"/>
                  <a:pt x="2628335" y="2389047"/>
                  <a:pt x="2770652" y="2389047"/>
                </a:cubicBezTo>
                <a:cubicBezTo>
                  <a:pt x="2894467" y="2389047"/>
                  <a:pt x="2981636" y="2426761"/>
                  <a:pt x="3032159" y="2502189"/>
                </a:cubicBezTo>
                <a:cubicBezTo>
                  <a:pt x="3082681" y="2577617"/>
                  <a:pt x="3107943" y="2672258"/>
                  <a:pt x="3107943" y="2786111"/>
                </a:cubicBezTo>
                <a:cubicBezTo>
                  <a:pt x="3107943" y="2895695"/>
                  <a:pt x="3080546" y="3005279"/>
                  <a:pt x="3025755" y="3114863"/>
                </a:cubicBezTo>
                <a:cubicBezTo>
                  <a:pt x="2970962" y="3224447"/>
                  <a:pt x="2875966" y="3341858"/>
                  <a:pt x="2740765" y="3467097"/>
                </a:cubicBezTo>
                <a:lnTo>
                  <a:pt x="1784395" y="4359424"/>
                </a:lnTo>
                <a:lnTo>
                  <a:pt x="1784395" y="4741545"/>
                </a:lnTo>
                <a:lnTo>
                  <a:pt x="3741964" y="4741545"/>
                </a:lnTo>
                <a:lnTo>
                  <a:pt x="3741964" y="4278304"/>
                </a:lnTo>
                <a:lnTo>
                  <a:pt x="2544368" y="4278304"/>
                </a:lnTo>
                <a:lnTo>
                  <a:pt x="3086595" y="3772367"/>
                </a:lnTo>
                <a:cubicBezTo>
                  <a:pt x="3197602" y="3672745"/>
                  <a:pt x="3296868" y="3573124"/>
                  <a:pt x="3384393" y="3473501"/>
                </a:cubicBezTo>
                <a:cubicBezTo>
                  <a:pt x="3471918" y="3373880"/>
                  <a:pt x="3540942" y="3265363"/>
                  <a:pt x="3591464" y="3147952"/>
                </a:cubicBezTo>
                <a:cubicBezTo>
                  <a:pt x="3641987" y="3030540"/>
                  <a:pt x="3667248" y="2897118"/>
                  <a:pt x="3667248" y="2747686"/>
                </a:cubicBezTo>
                <a:cubicBezTo>
                  <a:pt x="3667248" y="2571213"/>
                  <a:pt x="3630245" y="2420713"/>
                  <a:pt x="3556241" y="2296185"/>
                </a:cubicBezTo>
                <a:cubicBezTo>
                  <a:pt x="3482236" y="2171658"/>
                  <a:pt x="3378345" y="2075950"/>
                  <a:pt x="3244567" y="2009061"/>
                </a:cubicBezTo>
                <a:cubicBezTo>
                  <a:pt x="3110789" y="1942172"/>
                  <a:pt x="2952817" y="1908727"/>
                  <a:pt x="2770652" y="1908727"/>
                </a:cubicBezTo>
                <a:close/>
                <a:moveTo>
                  <a:pt x="4981437" y="1906593"/>
                </a:moveTo>
                <a:cubicBezTo>
                  <a:pt x="4681148" y="1906593"/>
                  <a:pt x="4448816" y="2022581"/>
                  <a:pt x="4284440" y="2254557"/>
                </a:cubicBezTo>
                <a:cubicBezTo>
                  <a:pt x="4120064" y="2486534"/>
                  <a:pt x="4037876" y="2850865"/>
                  <a:pt x="4037876" y="3347551"/>
                </a:cubicBezTo>
                <a:cubicBezTo>
                  <a:pt x="4037876" y="3842814"/>
                  <a:pt x="4120064" y="4205366"/>
                  <a:pt x="4284440" y="4435208"/>
                </a:cubicBezTo>
                <a:cubicBezTo>
                  <a:pt x="4448816" y="4665050"/>
                  <a:pt x="4681148" y="4779971"/>
                  <a:pt x="4981437" y="4779971"/>
                </a:cubicBezTo>
                <a:cubicBezTo>
                  <a:pt x="5281726" y="4779971"/>
                  <a:pt x="5514058" y="4664694"/>
                  <a:pt x="5678434" y="4434141"/>
                </a:cubicBezTo>
                <a:cubicBezTo>
                  <a:pt x="5842810" y="4203587"/>
                  <a:pt x="5924999" y="3840679"/>
                  <a:pt x="5924999" y="3345416"/>
                </a:cubicBezTo>
                <a:cubicBezTo>
                  <a:pt x="5924999" y="2850154"/>
                  <a:pt x="5842810" y="2486534"/>
                  <a:pt x="5678434" y="2254557"/>
                </a:cubicBezTo>
                <a:cubicBezTo>
                  <a:pt x="5514058" y="2022581"/>
                  <a:pt x="5281726" y="1906593"/>
                  <a:pt x="4981437" y="19065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344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2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214607-EFCA-085D-B088-A3DA9905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303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AD2DA1-F5B1-2E7B-62E1-05C29916A988}"/>
              </a:ext>
            </a:extLst>
          </p:cNvPr>
          <p:cNvSpPr txBox="1"/>
          <p:nvPr/>
        </p:nvSpPr>
        <p:spPr>
          <a:xfrm>
            <a:off x="676275" y="2228850"/>
            <a:ext cx="280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Bahnschrift" panose="020B0502040204020203" pitchFamily="34" charset="0"/>
              </a:rPr>
              <a:t>2022</a:t>
            </a:r>
            <a:endParaRPr lang="uk-UA" sz="9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B65D9-1A9F-FAEB-263E-8829BCA18EEF}"/>
              </a:ext>
            </a:extLst>
          </p:cNvPr>
          <p:cNvSpPr txBox="1"/>
          <p:nvPr/>
        </p:nvSpPr>
        <p:spPr>
          <a:xfrm>
            <a:off x="676275" y="3914953"/>
            <a:ext cx="6457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Відкритий воєнний напад </a:t>
            </a:r>
            <a:r>
              <a:rPr lang="uk-UA" sz="2400" b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Російської Федерації (РФ)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 на </a:t>
            </a:r>
            <a:r>
              <a:rPr lang="uk-UA" sz="2400" b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Україну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, що почався в четвер о 3:40 24 лютого 2022 року. Третій етап </a:t>
            </a:r>
            <a:r>
              <a:rPr lang="uk-UA" sz="2400" b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російсько-української війни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, розв'язаної Росією 2014 року, участь у якій РФ намагалася заперечувати. </a:t>
            </a:r>
          </a:p>
        </p:txBody>
      </p:sp>
    </p:spTree>
    <p:extLst>
      <p:ext uri="{BB962C8B-B14F-4D97-AF65-F5344CB8AC3E}">
        <p14:creationId xmlns:p14="http://schemas.microsoft.com/office/powerpoint/2010/main" val="115018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 Narrow</vt:lpstr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BII</dc:creator>
  <cp:lastModifiedBy>Ivan BII</cp:lastModifiedBy>
  <cp:revision>1</cp:revision>
  <dcterms:created xsi:type="dcterms:W3CDTF">2024-09-30T10:16:25Z</dcterms:created>
  <dcterms:modified xsi:type="dcterms:W3CDTF">2024-09-30T10:21:59Z</dcterms:modified>
</cp:coreProperties>
</file>