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A26"/>
    <a:srgbClr val="FA5206"/>
    <a:srgbClr val="CD3809"/>
    <a:srgbClr val="CBF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E274-16AE-995E-0C69-0D8AB33A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0F355-42F1-3EAD-A08A-EACDD2215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A67E-6C4A-27C4-260B-DD0088CB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6F39F-AD2B-0825-F4EC-69BD87B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63F4-E0A7-450A-AE22-DDB8910D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69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99FC-F4BD-C2B5-F8E2-5B3CBF85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7113D-A39D-1A8F-EC7D-0DA0BD32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FF56-C707-2F9B-269A-C4800E8E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9BF5-0AA0-7CDE-A5D4-871026EC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80AF-C8BA-94A0-5A90-77CC8D9B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94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C8C3F-8C1C-4F38-B34C-BBDAACD2C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035EC-BAC7-588A-2E9A-60A3E1A8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A5F7-ABAE-4842-FEF3-5536A890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E280-4BCE-6864-84BE-5E0E4A06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5527-886E-F825-1073-5DBD03AF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0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26D9-AB84-B6B7-3236-D8DAF794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558A-358C-E6FF-9C0C-38DE7DE3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8624-7D80-947E-90F0-114CF594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CF49-5898-B2ED-5720-9D8129D7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37CDC-719B-6BF7-1FCE-B72C8BB5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866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55A0-E82A-E598-EF8A-50C92860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AA639-FE8C-9DF8-62AB-AF05EF92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5E09-1992-E031-59FC-9EC25815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5ECA-7055-6A1E-9F1B-B0FAA2AD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EDDE-364E-B283-C2D0-4F2EEF0A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94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27B9-438D-4DFA-F9C8-1F6C7B09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8F4E-F163-D4EF-2FFE-13A6CA990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C9BA-D3F7-D3D0-E696-AF581BAE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285CF-3554-4349-B04F-6B1D0AEC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562C-EF43-EF28-389A-18BC11B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1EDC7-1AF6-15D3-249E-12A3006A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04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FD66-ED0B-6615-0A58-897B697B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05DFA-77C7-1D2A-C1F8-AFAFC423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321A6-F07F-ADFD-A3AE-78ED1E59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30787-B4DB-2FC8-D5EA-B6891E8C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FB188-7F2F-F9F2-63DC-AF74F6D86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F7957-AD6F-CE2B-048B-236327A2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A1B11-6CA0-FB85-F37A-698CA06E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2F57A-6CD1-A6E5-CFAB-A60C0DAE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3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F6AC-AE4F-4588-BAD7-F618464C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E1947-E749-A282-04C0-26C2893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DA914-E661-570E-42A6-58E8389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382E-B17F-7F34-2999-43FE30A5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022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9858-1576-B2F1-27F3-2FDCF78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2F79-761D-FC95-DC16-21E52FB2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78C49-3522-A92B-B048-48EEC04D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37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CF64-6C7A-AE03-9F03-CD190204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ACA8-2E8B-9569-E38C-E85B335C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6DB97-9EEB-4EBD-0AC6-D174B063A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ED98-5FFA-FE40-D45A-E28A4025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2F57-5A4F-5799-2AF1-73189C0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B6F6-B785-1F6F-3F67-F3EE710D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204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2918-3127-80D0-6BE7-E71E15D2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17F6C-7DA6-F0A6-1BAD-DF3A5EC2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A6E68-B565-65EC-1496-6244FB7E4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0734C-8A13-492F-0CA0-434F1A76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F37CE-E8C7-5C4B-6706-35BE736B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D0913-15A4-44A6-C5C4-9FF2D9C2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749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A6D82-6292-29FA-52E9-B46B1079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98D1-E4FD-5687-7210-AF0A81C4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0D713-307B-D055-7682-7BB7B8311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7409-7D8C-430A-A4AC-0ABC6FFC4CDA}" type="datetimeFigureOut">
              <a:rPr lang="uk-UA" smtClean="0"/>
              <a:t>01.10.2024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3CDE-BA5D-AE76-454C-B4A6287C4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DDEC-2631-4B7E-4CDD-6B351D7C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DD7D5-885F-4C43-BC64-59B9C1D8BB2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775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935809-0866-BB0D-7476-69455D5936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8509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9756D8-5DE7-3456-84E2-638C92A1E03F}"/>
              </a:ext>
            </a:extLst>
          </p:cNvPr>
          <p:cNvSpPr/>
          <p:nvPr/>
        </p:nvSpPr>
        <p:spPr>
          <a:xfrm>
            <a:off x="3604192" y="1366491"/>
            <a:ext cx="3206010" cy="1814143"/>
          </a:xfrm>
          <a:custGeom>
            <a:avLst/>
            <a:gdLst>
              <a:gd name="connsiteX0" fmla="*/ 900001 w 1233766"/>
              <a:gd name="connsiteY0" fmla="*/ 1 h 900000"/>
              <a:gd name="connsiteX1" fmla="*/ 1231710 w 1233766"/>
              <a:gd name="connsiteY1" fmla="*/ 549681 h 900000"/>
              <a:gd name="connsiteX2" fmla="*/ 1233766 w 1233766"/>
              <a:gd name="connsiteY2" fmla="*/ 566236 h 900000"/>
              <a:gd name="connsiteX3" fmla="*/ 1081382 w 1233766"/>
              <a:gd name="connsiteY3" fmla="*/ 547315 h 900000"/>
              <a:gd name="connsiteX4" fmla="*/ 900001 w 1233766"/>
              <a:gd name="connsiteY4" fmla="*/ 540001 h 900000"/>
              <a:gd name="connsiteX5" fmla="*/ 718620 w 1233766"/>
              <a:gd name="connsiteY5" fmla="*/ 547315 h 900000"/>
              <a:gd name="connsiteX6" fmla="*/ 566237 w 1233766"/>
              <a:gd name="connsiteY6" fmla="*/ 566236 h 900000"/>
              <a:gd name="connsiteX7" fmla="*/ 568292 w 1233766"/>
              <a:gd name="connsiteY7" fmla="*/ 549681 h 900000"/>
              <a:gd name="connsiteX8" fmla="*/ 900001 w 1233766"/>
              <a:gd name="connsiteY8" fmla="*/ 1 h 900000"/>
              <a:gd name="connsiteX9" fmla="*/ 900000 w 1233766"/>
              <a:gd name="connsiteY9" fmla="*/ 0 h 900000"/>
              <a:gd name="connsiteX10" fmla="*/ 568291 w 1233766"/>
              <a:gd name="connsiteY10" fmla="*/ 549680 h 900000"/>
              <a:gd name="connsiteX11" fmla="*/ 566236 w 1233766"/>
              <a:gd name="connsiteY11" fmla="*/ 566235 h 900000"/>
              <a:gd name="connsiteX12" fmla="*/ 549680 w 1233766"/>
              <a:gd name="connsiteY12" fmla="*/ 568291 h 900000"/>
              <a:gd name="connsiteX13" fmla="*/ 0 w 1233766"/>
              <a:gd name="connsiteY13" fmla="*/ 900000 h 900000"/>
              <a:gd name="connsiteX14" fmla="*/ 900000 w 1233766"/>
              <a:gd name="connsiteY14" fmla="*/ 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3766" h="900000">
                <a:moveTo>
                  <a:pt x="900001" y="1"/>
                </a:moveTo>
                <a:cubicBezTo>
                  <a:pt x="1049118" y="1"/>
                  <a:pt x="1177060" y="226657"/>
                  <a:pt x="1231710" y="549681"/>
                </a:cubicBezTo>
                <a:lnTo>
                  <a:pt x="1233766" y="566236"/>
                </a:lnTo>
                <a:lnTo>
                  <a:pt x="1081382" y="547315"/>
                </a:lnTo>
                <a:cubicBezTo>
                  <a:pt x="1022795" y="542520"/>
                  <a:pt x="962133" y="540001"/>
                  <a:pt x="900001" y="540001"/>
                </a:cubicBezTo>
                <a:cubicBezTo>
                  <a:pt x="837869" y="540001"/>
                  <a:pt x="777208" y="542520"/>
                  <a:pt x="718620" y="547315"/>
                </a:cubicBezTo>
                <a:lnTo>
                  <a:pt x="566237" y="566236"/>
                </a:lnTo>
                <a:lnTo>
                  <a:pt x="568292" y="549681"/>
                </a:lnTo>
                <a:cubicBezTo>
                  <a:pt x="622943" y="226657"/>
                  <a:pt x="750884" y="1"/>
                  <a:pt x="900001" y="1"/>
                </a:cubicBezTo>
                <a:close/>
                <a:moveTo>
                  <a:pt x="900000" y="0"/>
                </a:moveTo>
                <a:cubicBezTo>
                  <a:pt x="750883" y="0"/>
                  <a:pt x="622942" y="226656"/>
                  <a:pt x="568291" y="549680"/>
                </a:cubicBezTo>
                <a:lnTo>
                  <a:pt x="566236" y="566235"/>
                </a:lnTo>
                <a:lnTo>
                  <a:pt x="549680" y="568291"/>
                </a:lnTo>
                <a:cubicBezTo>
                  <a:pt x="226656" y="622942"/>
                  <a:pt x="0" y="750883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rgbClr val="FA520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F132BA5-65CE-F0F3-81C1-1F85F82A6D6F}"/>
              </a:ext>
            </a:extLst>
          </p:cNvPr>
          <p:cNvSpPr/>
          <p:nvPr/>
        </p:nvSpPr>
        <p:spPr>
          <a:xfrm>
            <a:off x="5898898" y="1400087"/>
            <a:ext cx="2338703" cy="2486918"/>
          </a:xfrm>
          <a:custGeom>
            <a:avLst/>
            <a:gdLst>
              <a:gd name="connsiteX0" fmla="*/ 0 w 900001"/>
              <a:gd name="connsiteY0" fmla="*/ 0 h 1233765"/>
              <a:gd name="connsiteX1" fmla="*/ 895354 w 900001"/>
              <a:gd name="connsiteY1" fmla="*/ 807980 h 1233765"/>
              <a:gd name="connsiteX2" fmla="*/ 900000 w 900001"/>
              <a:gd name="connsiteY2" fmla="*/ 899993 h 1233765"/>
              <a:gd name="connsiteX3" fmla="*/ 900001 w 900001"/>
              <a:gd name="connsiteY3" fmla="*/ 900000 h 1233765"/>
              <a:gd name="connsiteX4" fmla="*/ 350322 w 900001"/>
              <a:gd name="connsiteY4" fmla="*/ 1231709 h 1233765"/>
              <a:gd name="connsiteX5" fmla="*/ 333766 w 900001"/>
              <a:gd name="connsiteY5" fmla="*/ 1233765 h 1233765"/>
              <a:gd name="connsiteX6" fmla="*/ 352687 w 900001"/>
              <a:gd name="connsiteY6" fmla="*/ 1081381 h 1233765"/>
              <a:gd name="connsiteX7" fmla="*/ 360001 w 900001"/>
              <a:gd name="connsiteY7" fmla="*/ 900000 h 1233765"/>
              <a:gd name="connsiteX8" fmla="*/ 352687 w 900001"/>
              <a:gd name="connsiteY8" fmla="*/ 718619 h 1233765"/>
              <a:gd name="connsiteX9" fmla="*/ 333766 w 900001"/>
              <a:gd name="connsiteY9" fmla="*/ 566235 h 1233765"/>
              <a:gd name="connsiteX10" fmla="*/ 333765 w 900001"/>
              <a:gd name="connsiteY10" fmla="*/ 566235 h 1233765"/>
              <a:gd name="connsiteX11" fmla="*/ 331709 w 900001"/>
              <a:gd name="connsiteY11" fmla="*/ 549680 h 1233765"/>
              <a:gd name="connsiteX12" fmla="*/ 0 w 900001"/>
              <a:gd name="connsiteY12" fmla="*/ 0 h 1233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001" h="1233765">
                <a:moveTo>
                  <a:pt x="0" y="0"/>
                </a:moveTo>
                <a:cubicBezTo>
                  <a:pt x="465990" y="0"/>
                  <a:pt x="849265" y="354150"/>
                  <a:pt x="895354" y="807980"/>
                </a:cubicBezTo>
                <a:lnTo>
                  <a:pt x="900000" y="899993"/>
                </a:lnTo>
                <a:lnTo>
                  <a:pt x="900001" y="900000"/>
                </a:lnTo>
                <a:cubicBezTo>
                  <a:pt x="900001" y="1049117"/>
                  <a:pt x="673345" y="1177059"/>
                  <a:pt x="350322" y="1231709"/>
                </a:cubicBezTo>
                <a:lnTo>
                  <a:pt x="333766" y="1233765"/>
                </a:lnTo>
                <a:lnTo>
                  <a:pt x="352687" y="1081381"/>
                </a:lnTo>
                <a:cubicBezTo>
                  <a:pt x="357483" y="1022794"/>
                  <a:pt x="360001" y="962132"/>
                  <a:pt x="360001" y="900000"/>
                </a:cubicBezTo>
                <a:cubicBezTo>
                  <a:pt x="360001" y="837868"/>
                  <a:pt x="357483" y="777207"/>
                  <a:pt x="352687" y="718619"/>
                </a:cubicBezTo>
                <a:lnTo>
                  <a:pt x="333766" y="566235"/>
                </a:lnTo>
                <a:lnTo>
                  <a:pt x="333765" y="566235"/>
                </a:lnTo>
                <a:lnTo>
                  <a:pt x="331709" y="549680"/>
                </a:lnTo>
                <a:cubicBezTo>
                  <a:pt x="277059" y="226656"/>
                  <a:pt x="149117" y="0"/>
                  <a:pt x="0" y="0"/>
                </a:cubicBezTo>
                <a:close/>
              </a:path>
            </a:pathLst>
          </a:custGeom>
          <a:solidFill>
            <a:srgbClr val="CBF10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9FF7F2E-D33B-183E-866A-A5499F3BF9E8}"/>
              </a:ext>
            </a:extLst>
          </p:cNvPr>
          <p:cNvSpPr/>
          <p:nvPr/>
        </p:nvSpPr>
        <p:spPr>
          <a:xfrm>
            <a:off x="3534979" y="2531687"/>
            <a:ext cx="2338700" cy="2486918"/>
          </a:xfrm>
          <a:custGeom>
            <a:avLst/>
            <a:gdLst>
              <a:gd name="connsiteX0" fmla="*/ 566236 w 900000"/>
              <a:gd name="connsiteY0" fmla="*/ 0 h 1233765"/>
              <a:gd name="connsiteX1" fmla="*/ 547314 w 900000"/>
              <a:gd name="connsiteY1" fmla="*/ 152384 h 1233765"/>
              <a:gd name="connsiteX2" fmla="*/ 540000 w 900000"/>
              <a:gd name="connsiteY2" fmla="*/ 333765 h 1233765"/>
              <a:gd name="connsiteX3" fmla="*/ 547314 w 900000"/>
              <a:gd name="connsiteY3" fmla="*/ 515146 h 1233765"/>
              <a:gd name="connsiteX4" fmla="*/ 566235 w 900000"/>
              <a:gd name="connsiteY4" fmla="*/ 667530 h 1233765"/>
              <a:gd name="connsiteX5" fmla="*/ 568291 w 900000"/>
              <a:gd name="connsiteY5" fmla="*/ 684086 h 1233765"/>
              <a:gd name="connsiteX6" fmla="*/ 900000 w 900000"/>
              <a:gd name="connsiteY6" fmla="*/ 1233765 h 1233765"/>
              <a:gd name="connsiteX7" fmla="*/ 0 w 900000"/>
              <a:gd name="connsiteY7" fmla="*/ 333765 h 1233765"/>
              <a:gd name="connsiteX8" fmla="*/ 549680 w 900000"/>
              <a:gd name="connsiteY8" fmla="*/ 2056 h 1233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0000" h="1233765">
                <a:moveTo>
                  <a:pt x="566236" y="0"/>
                </a:moveTo>
                <a:lnTo>
                  <a:pt x="547314" y="152384"/>
                </a:lnTo>
                <a:cubicBezTo>
                  <a:pt x="542519" y="210972"/>
                  <a:pt x="540000" y="271633"/>
                  <a:pt x="540000" y="333765"/>
                </a:cubicBezTo>
                <a:cubicBezTo>
                  <a:pt x="540000" y="395897"/>
                  <a:pt x="542519" y="456559"/>
                  <a:pt x="547314" y="515146"/>
                </a:cubicBezTo>
                <a:lnTo>
                  <a:pt x="566235" y="667530"/>
                </a:lnTo>
                <a:lnTo>
                  <a:pt x="568291" y="684086"/>
                </a:lnTo>
                <a:cubicBezTo>
                  <a:pt x="622942" y="1007109"/>
                  <a:pt x="750883" y="1233765"/>
                  <a:pt x="900000" y="1233765"/>
                </a:cubicBezTo>
                <a:cubicBezTo>
                  <a:pt x="402944" y="1233765"/>
                  <a:pt x="0" y="830821"/>
                  <a:pt x="0" y="333765"/>
                </a:cubicBezTo>
                <a:cubicBezTo>
                  <a:pt x="0" y="184648"/>
                  <a:pt x="226656" y="56707"/>
                  <a:pt x="549680" y="2056"/>
                </a:cubicBezTo>
                <a:close/>
              </a:path>
            </a:pathLst>
          </a:custGeom>
          <a:solidFill>
            <a:srgbClr val="CBF10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6CB3532-623B-95EC-29D7-9BF28F1EBC43}"/>
              </a:ext>
            </a:extLst>
          </p:cNvPr>
          <p:cNvSpPr/>
          <p:nvPr/>
        </p:nvSpPr>
        <p:spPr>
          <a:xfrm>
            <a:off x="5028527" y="3230086"/>
            <a:ext cx="3206007" cy="1814145"/>
          </a:xfrm>
          <a:custGeom>
            <a:avLst/>
            <a:gdLst>
              <a:gd name="connsiteX0" fmla="*/ 1233765 w 1233765"/>
              <a:gd name="connsiteY0" fmla="*/ 0 h 900001"/>
              <a:gd name="connsiteX1" fmla="*/ 425785 w 1233765"/>
              <a:gd name="connsiteY1" fmla="*/ 895354 h 900001"/>
              <a:gd name="connsiteX2" fmla="*/ 333773 w 1233765"/>
              <a:gd name="connsiteY2" fmla="*/ 900000 h 900001"/>
              <a:gd name="connsiteX3" fmla="*/ 333765 w 1233765"/>
              <a:gd name="connsiteY3" fmla="*/ 900001 h 900001"/>
              <a:gd name="connsiteX4" fmla="*/ 2056 w 1233765"/>
              <a:gd name="connsiteY4" fmla="*/ 350322 h 900001"/>
              <a:gd name="connsiteX5" fmla="*/ 0 w 1233765"/>
              <a:gd name="connsiteY5" fmla="*/ 333766 h 900001"/>
              <a:gd name="connsiteX6" fmla="*/ 152384 w 1233765"/>
              <a:gd name="connsiteY6" fmla="*/ 352687 h 900001"/>
              <a:gd name="connsiteX7" fmla="*/ 333765 w 1233765"/>
              <a:gd name="connsiteY7" fmla="*/ 360001 h 900001"/>
              <a:gd name="connsiteX8" fmla="*/ 515146 w 1233765"/>
              <a:gd name="connsiteY8" fmla="*/ 352687 h 900001"/>
              <a:gd name="connsiteX9" fmla="*/ 667530 w 1233765"/>
              <a:gd name="connsiteY9" fmla="*/ 333766 h 900001"/>
              <a:gd name="connsiteX10" fmla="*/ 667530 w 1233765"/>
              <a:gd name="connsiteY10" fmla="*/ 333765 h 900001"/>
              <a:gd name="connsiteX11" fmla="*/ 684086 w 1233765"/>
              <a:gd name="connsiteY11" fmla="*/ 331709 h 900001"/>
              <a:gd name="connsiteX12" fmla="*/ 1233765 w 1233765"/>
              <a:gd name="connsiteY12" fmla="*/ 0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3765" h="900001">
                <a:moveTo>
                  <a:pt x="1233765" y="0"/>
                </a:moveTo>
                <a:cubicBezTo>
                  <a:pt x="1233765" y="465990"/>
                  <a:pt x="879615" y="849264"/>
                  <a:pt x="425785" y="895354"/>
                </a:cubicBezTo>
                <a:lnTo>
                  <a:pt x="333773" y="900000"/>
                </a:lnTo>
                <a:lnTo>
                  <a:pt x="333765" y="900001"/>
                </a:lnTo>
                <a:cubicBezTo>
                  <a:pt x="184648" y="900001"/>
                  <a:pt x="56707" y="673345"/>
                  <a:pt x="2056" y="350322"/>
                </a:cubicBezTo>
                <a:lnTo>
                  <a:pt x="0" y="333766"/>
                </a:lnTo>
                <a:lnTo>
                  <a:pt x="152384" y="352687"/>
                </a:lnTo>
                <a:cubicBezTo>
                  <a:pt x="210972" y="357483"/>
                  <a:pt x="271633" y="360001"/>
                  <a:pt x="333765" y="360001"/>
                </a:cubicBezTo>
                <a:cubicBezTo>
                  <a:pt x="395897" y="360001"/>
                  <a:pt x="456559" y="357483"/>
                  <a:pt x="515146" y="352687"/>
                </a:cubicBezTo>
                <a:lnTo>
                  <a:pt x="667530" y="333766"/>
                </a:lnTo>
                <a:lnTo>
                  <a:pt x="667530" y="333765"/>
                </a:lnTo>
                <a:lnTo>
                  <a:pt x="684086" y="331709"/>
                </a:lnTo>
                <a:cubicBezTo>
                  <a:pt x="1007109" y="277059"/>
                  <a:pt x="1233765" y="149117"/>
                  <a:pt x="1233765" y="0"/>
                </a:cubicBezTo>
                <a:close/>
              </a:path>
            </a:pathLst>
          </a:custGeom>
          <a:solidFill>
            <a:srgbClr val="FA520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88A0E-C042-0148-BCDA-CF736847B08E}"/>
              </a:ext>
            </a:extLst>
          </p:cNvPr>
          <p:cNvSpPr txBox="1"/>
          <p:nvPr/>
        </p:nvSpPr>
        <p:spPr>
          <a:xfrm>
            <a:off x="1628802" y="131589"/>
            <a:ext cx="757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FA5206"/>
                </a:solidFill>
                <a:latin typeface="Bahnschrift" panose="020B0502040204020203" pitchFamily="34" charset="0"/>
                <a:ea typeface="Cambria" panose="02040503050406030204" pitchFamily="18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EC1150-78F6-2E89-D231-2DC0E4FA6029}"/>
              </a:ext>
            </a:extLst>
          </p:cNvPr>
          <p:cNvSpPr txBox="1"/>
          <p:nvPr/>
        </p:nvSpPr>
        <p:spPr>
          <a:xfrm>
            <a:off x="528665" y="839475"/>
            <a:ext cx="2957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A5206"/>
                </a:solidFill>
                <a:latin typeface="Bahnschrift SemiBold SemiConden" panose="020B0502040204020203" pitchFamily="34" charset="0"/>
              </a:rPr>
              <a:t>Your 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Almost two years since the announcement of the first satellite communication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1556A6-3696-3582-7D1F-3DE74F0691A4}"/>
              </a:ext>
            </a:extLst>
          </p:cNvPr>
          <p:cNvSpPr txBox="1"/>
          <p:nvPr/>
        </p:nvSpPr>
        <p:spPr>
          <a:xfrm>
            <a:off x="9805960" y="4183001"/>
            <a:ext cx="757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FA5206"/>
                </a:solidFill>
                <a:latin typeface="Bahnschrift" panose="020B0502040204020203" pitchFamily="34" charset="0"/>
                <a:ea typeface="Cambria" panose="02040503050406030204" pitchFamily="18" charset="0"/>
                <a:cs typeface="Calibri" panose="020F0502020204030204" pitchFamily="34" charset="0"/>
              </a:rPr>
              <a:t>0</a:t>
            </a:r>
            <a:r>
              <a:rPr lang="en-US" sz="4000" b="1" dirty="0">
                <a:solidFill>
                  <a:srgbClr val="FA5206"/>
                </a:solidFill>
                <a:latin typeface="Bahnschrift" panose="020B0502040204020203" pitchFamily="34" charset="0"/>
                <a:ea typeface="Cambria" panose="02040503050406030204" pitchFamily="18" charset="0"/>
                <a:cs typeface="Calibri" panose="020F0502020204030204" pitchFamily="34" charset="0"/>
              </a:rPr>
              <a:t>4</a:t>
            </a:r>
            <a:endParaRPr lang="uk-UA" sz="4000" b="1" dirty="0">
              <a:solidFill>
                <a:srgbClr val="FA5206"/>
              </a:solidFill>
              <a:latin typeface="Bahnschrift" panose="020B0502040204020203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F83EC3-DE04-EEFF-3B48-0680916B50C0}"/>
              </a:ext>
            </a:extLst>
          </p:cNvPr>
          <p:cNvSpPr txBox="1"/>
          <p:nvPr/>
        </p:nvSpPr>
        <p:spPr>
          <a:xfrm>
            <a:off x="8705823" y="4890887"/>
            <a:ext cx="2957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A5206"/>
                </a:solidFill>
                <a:latin typeface="Bahnschrift SemiBold SemiConden" panose="020B0502040204020203" pitchFamily="34" charset="0"/>
              </a:rPr>
              <a:t>Your 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Almost two years since the announcement of the first satellite communication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BE610-E592-87F5-D5EE-D62660247AC0}"/>
              </a:ext>
            </a:extLst>
          </p:cNvPr>
          <p:cNvSpPr txBox="1"/>
          <p:nvPr/>
        </p:nvSpPr>
        <p:spPr>
          <a:xfrm>
            <a:off x="1628802" y="4183001"/>
            <a:ext cx="757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AFDA26"/>
                </a:solidFill>
                <a:latin typeface="Bahnschrift" panose="020B0502040204020203" pitchFamily="34" charset="0"/>
                <a:ea typeface="Cambria" panose="02040503050406030204" pitchFamily="18" charset="0"/>
                <a:cs typeface="Calibri" panose="020F0502020204030204" pitchFamily="34" charset="0"/>
              </a:rPr>
              <a:t>0</a:t>
            </a:r>
            <a:r>
              <a:rPr lang="en-US" sz="4000" b="1" dirty="0">
                <a:solidFill>
                  <a:srgbClr val="AFDA26"/>
                </a:solidFill>
                <a:latin typeface="Bahnschrift" panose="020B0502040204020203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</a:t>
            </a:r>
            <a:endParaRPr lang="uk-UA" sz="4000" b="1" dirty="0">
              <a:solidFill>
                <a:srgbClr val="AFDA26"/>
              </a:solidFill>
              <a:latin typeface="Bahnschrift" panose="020B0502040204020203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8FED99-A751-7509-D5EB-42FEBC7D9478}"/>
              </a:ext>
            </a:extLst>
          </p:cNvPr>
          <p:cNvSpPr txBox="1"/>
          <p:nvPr/>
        </p:nvSpPr>
        <p:spPr>
          <a:xfrm>
            <a:off x="528665" y="4890887"/>
            <a:ext cx="2957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AFDA26"/>
                </a:solidFill>
                <a:latin typeface="Bahnschrift SemiBold SemiConden" panose="020B0502040204020203" pitchFamily="34" charset="0"/>
              </a:rPr>
              <a:t>Your</a:t>
            </a:r>
            <a:r>
              <a:rPr lang="en-US" sz="2800" dirty="0">
                <a:solidFill>
                  <a:srgbClr val="FA5206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800" dirty="0">
                <a:solidFill>
                  <a:srgbClr val="AFDA26"/>
                </a:solidFill>
                <a:latin typeface="Bahnschrift SemiBold SemiConden" panose="020B0502040204020203" pitchFamily="34" charset="0"/>
              </a:rPr>
              <a:t>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Almost two years since the announcement of the first satellite communication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4CC03-D73E-F4B2-F3B9-5F99E94E32EE}"/>
              </a:ext>
            </a:extLst>
          </p:cNvPr>
          <p:cNvSpPr txBox="1"/>
          <p:nvPr/>
        </p:nvSpPr>
        <p:spPr>
          <a:xfrm>
            <a:off x="9805960" y="158153"/>
            <a:ext cx="757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AFDA26"/>
                </a:solidFill>
                <a:latin typeface="Bahnschrift" panose="020B0502040204020203" pitchFamily="34" charset="0"/>
                <a:ea typeface="Cambria" panose="02040503050406030204" pitchFamily="18" charset="0"/>
                <a:cs typeface="Calibri" panose="020F0502020204030204" pitchFamily="34" charset="0"/>
              </a:rPr>
              <a:t>0</a:t>
            </a:r>
            <a:r>
              <a:rPr lang="en-US" sz="4000" b="1" dirty="0">
                <a:solidFill>
                  <a:srgbClr val="AFDA26"/>
                </a:solidFill>
                <a:latin typeface="Bahnschrift" panose="020B0502040204020203" pitchFamily="34" charset="0"/>
                <a:ea typeface="Cambria" panose="02040503050406030204" pitchFamily="18" charset="0"/>
                <a:cs typeface="Calibri" panose="020F0502020204030204" pitchFamily="34" charset="0"/>
              </a:rPr>
              <a:t>3</a:t>
            </a:r>
            <a:endParaRPr lang="uk-UA" sz="4000" b="1" dirty="0">
              <a:solidFill>
                <a:srgbClr val="AFDA26"/>
              </a:solidFill>
              <a:latin typeface="Bahnschrift" panose="020B0502040204020203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A11DB1-CDCE-CD6F-DB45-44C080D1B31F}"/>
              </a:ext>
            </a:extLst>
          </p:cNvPr>
          <p:cNvSpPr txBox="1"/>
          <p:nvPr/>
        </p:nvSpPr>
        <p:spPr>
          <a:xfrm>
            <a:off x="8705823" y="866039"/>
            <a:ext cx="2957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AFDA26"/>
                </a:solidFill>
                <a:latin typeface="Bahnschrift SemiBold SemiConden" panose="020B0502040204020203" pitchFamily="34" charset="0"/>
              </a:rPr>
              <a:t>Your</a:t>
            </a:r>
            <a:r>
              <a:rPr lang="en-US" sz="2800" dirty="0">
                <a:solidFill>
                  <a:srgbClr val="FA5206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800" dirty="0">
                <a:solidFill>
                  <a:srgbClr val="AFDA26"/>
                </a:solidFill>
                <a:latin typeface="Bahnschrift SemiBold SemiConden" panose="020B0502040204020203" pitchFamily="34" charset="0"/>
              </a:rPr>
              <a:t>Title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Almost two years since the announcement of the first satellite communication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52CCE0-41C6-18C5-3CE5-DA343B6722D2}"/>
              </a:ext>
            </a:extLst>
          </p:cNvPr>
          <p:cNvSpPr txBox="1"/>
          <p:nvPr/>
        </p:nvSpPr>
        <p:spPr>
          <a:xfrm>
            <a:off x="5025460" y="2393889"/>
            <a:ext cx="178474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4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reasons</a:t>
            </a:r>
            <a:endParaRPr lang="uk-UA" sz="32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D8759A27-28EB-3669-CE43-3062BFB7716F}"/>
              </a:ext>
            </a:extLst>
          </p:cNvPr>
          <p:cNvSpPr/>
          <p:nvPr/>
        </p:nvSpPr>
        <p:spPr>
          <a:xfrm>
            <a:off x="5462939" y="1648263"/>
            <a:ext cx="720000" cy="720000"/>
          </a:xfrm>
          <a:prstGeom prst="plus">
            <a:avLst>
              <a:gd name="adj" fmla="val 327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D39F037B-2432-9971-AF17-04CC497FD728}"/>
              </a:ext>
            </a:extLst>
          </p:cNvPr>
          <p:cNvSpPr/>
          <p:nvPr/>
        </p:nvSpPr>
        <p:spPr>
          <a:xfrm>
            <a:off x="3922665" y="3013754"/>
            <a:ext cx="900000" cy="900000"/>
          </a:xfrm>
          <a:prstGeom prst="cloudCallout">
            <a:avLst>
              <a:gd name="adj1" fmla="val 30255"/>
              <a:gd name="adj2" fmla="val 953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Sun 35">
            <a:extLst>
              <a:ext uri="{FF2B5EF4-FFF2-40B4-BE49-F238E27FC236}">
                <a16:creationId xmlns:a16="http://schemas.microsoft.com/office/drawing/2014/main" id="{D33AF5E5-CBC5-239D-D36B-C794B76C543A}"/>
              </a:ext>
            </a:extLst>
          </p:cNvPr>
          <p:cNvSpPr/>
          <p:nvPr/>
        </p:nvSpPr>
        <p:spPr>
          <a:xfrm>
            <a:off x="6982367" y="2393889"/>
            <a:ext cx="1080000" cy="1080000"/>
          </a:xfrm>
          <a:prstGeom prst="su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58E2DE6E-394D-BD44-4939-1046B5FD01D0}"/>
              </a:ext>
            </a:extLst>
          </p:cNvPr>
          <p:cNvSpPr/>
          <p:nvPr/>
        </p:nvSpPr>
        <p:spPr>
          <a:xfrm>
            <a:off x="5466304" y="4126131"/>
            <a:ext cx="1080000" cy="540000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901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Bahnschrift</vt:lpstr>
      <vt:lpstr>Bahnschrift SemiBold Condensed</vt:lpstr>
      <vt:lpstr>Bahnschrift SemiBold SemiConden</vt:lpstr>
      <vt:lpstr>Bahnschrift SemiCondensed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BII</dc:creator>
  <cp:lastModifiedBy>Ivan BII</cp:lastModifiedBy>
  <cp:revision>1</cp:revision>
  <dcterms:created xsi:type="dcterms:W3CDTF">2024-10-01T17:45:32Z</dcterms:created>
  <dcterms:modified xsi:type="dcterms:W3CDTF">2024-10-01T17:46:54Z</dcterms:modified>
</cp:coreProperties>
</file>