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CC595-008F-4410-9564-E3DC1AFACA0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uk-UA"/>
        </a:p>
      </dgm:t>
    </dgm:pt>
    <dgm:pt modelId="{1C8963EA-1354-4747-93DB-41E4E29B189B}">
      <dgm:prSet/>
      <dgm:spPr/>
      <dgm:t>
        <a:bodyPr/>
        <a:lstStyle/>
        <a:p>
          <a:r>
            <a:rPr lang="en-US" b="0" i="0"/>
            <a:t>Mounting</a:t>
          </a:r>
          <a:endParaRPr lang="uk-UA" dirty="0"/>
        </a:p>
      </dgm:t>
    </dgm:pt>
    <dgm:pt modelId="{1674204B-590F-446A-A755-480C9D883E9F}" type="parTrans" cxnId="{F507CACA-B231-43A8-AC04-FB3119E31EC5}">
      <dgm:prSet/>
      <dgm:spPr/>
      <dgm:t>
        <a:bodyPr/>
        <a:lstStyle/>
        <a:p>
          <a:endParaRPr lang="uk-UA"/>
        </a:p>
      </dgm:t>
    </dgm:pt>
    <dgm:pt modelId="{492DB52E-855E-40AE-A38C-5F334FB14E96}" type="sibTrans" cxnId="{F507CACA-B231-43A8-AC04-FB3119E31EC5}">
      <dgm:prSet/>
      <dgm:spPr/>
      <dgm:t>
        <a:bodyPr/>
        <a:lstStyle/>
        <a:p>
          <a:endParaRPr lang="uk-UA"/>
        </a:p>
      </dgm:t>
    </dgm:pt>
    <dgm:pt modelId="{CD179E9E-1C1F-4324-8FAA-C6C4FDA9C6DC}">
      <dgm:prSet custT="1"/>
      <dgm:spPr/>
      <dgm:t>
        <a:bodyPr/>
        <a:lstStyle/>
        <a:p>
          <a:r>
            <a:rPr lang="ru-RU" sz="2000" dirty="0"/>
            <a:t>constructor() </a:t>
          </a:r>
          <a:endParaRPr lang="uk-UA" sz="2000" dirty="0"/>
        </a:p>
      </dgm:t>
    </dgm:pt>
    <dgm:pt modelId="{F7EED53F-0085-464E-BF84-A267393695CC}" type="parTrans" cxnId="{4CBF1D44-FEF1-4D78-B348-FB5BBDD0AE13}">
      <dgm:prSet/>
      <dgm:spPr/>
      <dgm:t>
        <a:bodyPr/>
        <a:lstStyle/>
        <a:p>
          <a:endParaRPr lang="uk-UA"/>
        </a:p>
      </dgm:t>
    </dgm:pt>
    <dgm:pt modelId="{043D2589-AEEF-48DB-B260-AF3AF1643946}" type="sibTrans" cxnId="{4CBF1D44-FEF1-4D78-B348-FB5BBDD0AE13}">
      <dgm:prSet/>
      <dgm:spPr/>
      <dgm:t>
        <a:bodyPr/>
        <a:lstStyle/>
        <a:p>
          <a:endParaRPr lang="uk-UA"/>
        </a:p>
      </dgm:t>
    </dgm:pt>
    <dgm:pt modelId="{A3667DAD-9CAE-45C7-8C09-76A926AB2972}">
      <dgm:prSet custT="1"/>
      <dgm:spPr/>
      <dgm:t>
        <a:bodyPr/>
        <a:lstStyle/>
        <a:p>
          <a:r>
            <a:rPr lang="ru-RU" sz="2000" dirty="0"/>
            <a:t>static getDerivedStateFromProps() </a:t>
          </a:r>
          <a:endParaRPr lang="uk-UA" sz="2000" dirty="0"/>
        </a:p>
      </dgm:t>
    </dgm:pt>
    <dgm:pt modelId="{C1720E05-9CEA-4C03-89B9-16AB44A9B272}" type="parTrans" cxnId="{0D7BBE2D-D46B-46DD-95FD-0C490855F171}">
      <dgm:prSet/>
      <dgm:spPr/>
      <dgm:t>
        <a:bodyPr/>
        <a:lstStyle/>
        <a:p>
          <a:endParaRPr lang="uk-UA"/>
        </a:p>
      </dgm:t>
    </dgm:pt>
    <dgm:pt modelId="{D9BAB4F0-7B8A-4C9F-BC9A-4F77795C524F}" type="sibTrans" cxnId="{0D7BBE2D-D46B-46DD-95FD-0C490855F171}">
      <dgm:prSet/>
      <dgm:spPr/>
      <dgm:t>
        <a:bodyPr/>
        <a:lstStyle/>
        <a:p>
          <a:endParaRPr lang="uk-UA"/>
        </a:p>
      </dgm:t>
    </dgm:pt>
    <dgm:pt modelId="{F5A690C4-D97E-4305-B9FD-BF92F8782D0C}">
      <dgm:prSet custT="1"/>
      <dgm:spPr/>
      <dgm:t>
        <a:bodyPr/>
        <a:lstStyle/>
        <a:p>
          <a:r>
            <a:rPr lang="ru-RU" sz="2000" dirty="0"/>
            <a:t>ender() </a:t>
          </a:r>
          <a:endParaRPr lang="uk-UA" sz="2000" dirty="0"/>
        </a:p>
      </dgm:t>
    </dgm:pt>
    <dgm:pt modelId="{0EB6A57E-77EC-44D2-82D6-1F707088F42B}" type="parTrans" cxnId="{E75C46C8-BAD5-4274-B54B-020C2FFFA564}">
      <dgm:prSet/>
      <dgm:spPr/>
      <dgm:t>
        <a:bodyPr/>
        <a:lstStyle/>
        <a:p>
          <a:endParaRPr lang="uk-UA"/>
        </a:p>
      </dgm:t>
    </dgm:pt>
    <dgm:pt modelId="{2B3D6520-FA6D-4BBC-AC19-8C243AE9CF19}" type="sibTrans" cxnId="{E75C46C8-BAD5-4274-B54B-020C2FFFA564}">
      <dgm:prSet/>
      <dgm:spPr/>
      <dgm:t>
        <a:bodyPr/>
        <a:lstStyle/>
        <a:p>
          <a:endParaRPr lang="uk-UA"/>
        </a:p>
      </dgm:t>
    </dgm:pt>
    <dgm:pt modelId="{BB00AB24-6DA4-4062-9445-22851C299F33}">
      <dgm:prSet custT="1"/>
      <dgm:spPr/>
      <dgm:t>
        <a:bodyPr/>
        <a:lstStyle/>
        <a:p>
          <a:r>
            <a:rPr lang="ru-RU" sz="2000" dirty="0"/>
            <a:t>componentDidMount() </a:t>
          </a:r>
          <a:endParaRPr lang="uk-UA" sz="2000" dirty="0"/>
        </a:p>
      </dgm:t>
    </dgm:pt>
    <dgm:pt modelId="{5CCAA7D0-19E5-4E63-9D69-131E1026B42B}" type="parTrans" cxnId="{0DF75544-E6FF-4A9F-8C72-B0B96AB70E39}">
      <dgm:prSet/>
      <dgm:spPr/>
      <dgm:t>
        <a:bodyPr/>
        <a:lstStyle/>
        <a:p>
          <a:endParaRPr lang="uk-UA"/>
        </a:p>
      </dgm:t>
    </dgm:pt>
    <dgm:pt modelId="{98C6ACDF-F2F5-4952-BC57-10423E61D720}" type="sibTrans" cxnId="{0DF75544-E6FF-4A9F-8C72-B0B96AB70E39}">
      <dgm:prSet/>
      <dgm:spPr/>
      <dgm:t>
        <a:bodyPr/>
        <a:lstStyle/>
        <a:p>
          <a:endParaRPr lang="uk-UA"/>
        </a:p>
      </dgm:t>
    </dgm:pt>
    <dgm:pt modelId="{CC4CFFDF-F79D-4975-B4D3-83B4217E8518}">
      <dgm:prSet/>
      <dgm:spPr/>
      <dgm:t>
        <a:bodyPr/>
        <a:lstStyle/>
        <a:p>
          <a:r>
            <a:rPr lang="en-US" b="0" i="0" dirty="0"/>
            <a:t>Update</a:t>
          </a:r>
          <a:endParaRPr lang="uk-UA" dirty="0"/>
        </a:p>
      </dgm:t>
    </dgm:pt>
    <dgm:pt modelId="{4F8F4FE6-786D-40CC-BEB9-77847823AAE7}" type="parTrans" cxnId="{B5FDBDAA-50D6-44A5-89CE-BD909E38FF7B}">
      <dgm:prSet/>
      <dgm:spPr/>
      <dgm:t>
        <a:bodyPr/>
        <a:lstStyle/>
        <a:p>
          <a:endParaRPr lang="uk-UA"/>
        </a:p>
      </dgm:t>
    </dgm:pt>
    <dgm:pt modelId="{1F426470-3685-4692-AD3E-317256E24D00}" type="sibTrans" cxnId="{B5FDBDAA-50D6-44A5-89CE-BD909E38FF7B}">
      <dgm:prSet/>
      <dgm:spPr/>
      <dgm:t>
        <a:bodyPr/>
        <a:lstStyle/>
        <a:p>
          <a:endParaRPr lang="uk-UA"/>
        </a:p>
      </dgm:t>
    </dgm:pt>
    <dgm:pt modelId="{F201F2C8-46E0-48A2-BDB8-DCA151BD9534}">
      <dgm:prSet custT="1"/>
      <dgm:spPr/>
      <dgm:t>
        <a:bodyPr/>
        <a:lstStyle/>
        <a:p>
          <a:r>
            <a:rPr lang="ru-RU" sz="2000" dirty="0"/>
            <a:t>static getDerivedStateFromProps() </a:t>
          </a:r>
          <a:endParaRPr lang="uk-UA" sz="2000" dirty="0"/>
        </a:p>
      </dgm:t>
    </dgm:pt>
    <dgm:pt modelId="{2F3B6970-383A-4A00-8BD4-CA8E475D49A0}" type="parTrans" cxnId="{FA70F8C7-21AB-4272-8872-CBCCF84A2EF7}">
      <dgm:prSet/>
      <dgm:spPr/>
      <dgm:t>
        <a:bodyPr/>
        <a:lstStyle/>
        <a:p>
          <a:endParaRPr lang="uk-UA"/>
        </a:p>
      </dgm:t>
    </dgm:pt>
    <dgm:pt modelId="{D6839F3C-E9B4-4D10-A00A-A3389C46953C}" type="sibTrans" cxnId="{FA70F8C7-21AB-4272-8872-CBCCF84A2EF7}">
      <dgm:prSet/>
      <dgm:spPr/>
      <dgm:t>
        <a:bodyPr/>
        <a:lstStyle/>
        <a:p>
          <a:endParaRPr lang="uk-UA"/>
        </a:p>
      </dgm:t>
    </dgm:pt>
    <dgm:pt modelId="{8FF981FC-CF38-44D7-BDCA-20D1FFB750AF}">
      <dgm:prSet custT="1"/>
      <dgm:spPr/>
      <dgm:t>
        <a:bodyPr/>
        <a:lstStyle/>
        <a:p>
          <a:r>
            <a:rPr lang="ru-RU" sz="2000" dirty="0"/>
            <a:t>shouldComponentUpdate() </a:t>
          </a:r>
          <a:endParaRPr lang="uk-UA" sz="2000" dirty="0"/>
        </a:p>
      </dgm:t>
    </dgm:pt>
    <dgm:pt modelId="{E5BF53FA-DB51-46AA-9419-881E57AB7461}" type="parTrans" cxnId="{474674A4-929E-4B31-93A6-1BA3CCE6AAA7}">
      <dgm:prSet/>
      <dgm:spPr/>
      <dgm:t>
        <a:bodyPr/>
        <a:lstStyle/>
        <a:p>
          <a:endParaRPr lang="uk-UA"/>
        </a:p>
      </dgm:t>
    </dgm:pt>
    <dgm:pt modelId="{5A5AD23C-51E8-4B9F-BC4A-F13348BE61EE}" type="sibTrans" cxnId="{474674A4-929E-4B31-93A6-1BA3CCE6AAA7}">
      <dgm:prSet/>
      <dgm:spPr/>
      <dgm:t>
        <a:bodyPr/>
        <a:lstStyle/>
        <a:p>
          <a:endParaRPr lang="uk-UA"/>
        </a:p>
      </dgm:t>
    </dgm:pt>
    <dgm:pt modelId="{4D554810-6644-48D0-A173-05C5075434D2}">
      <dgm:prSet custT="1"/>
      <dgm:spPr/>
      <dgm:t>
        <a:bodyPr/>
        <a:lstStyle/>
        <a:p>
          <a:r>
            <a:rPr lang="ru-RU" sz="2000" dirty="0"/>
            <a:t>render() getSnapshotBeforeUpdate() </a:t>
          </a:r>
          <a:endParaRPr lang="uk-UA" sz="2000" dirty="0"/>
        </a:p>
      </dgm:t>
    </dgm:pt>
    <dgm:pt modelId="{67650BB2-519B-490A-8B46-50098F643423}" type="parTrans" cxnId="{D5E9E9A0-ECBE-4D05-9C25-FA60AB50D5F1}">
      <dgm:prSet/>
      <dgm:spPr/>
      <dgm:t>
        <a:bodyPr/>
        <a:lstStyle/>
        <a:p>
          <a:endParaRPr lang="uk-UA"/>
        </a:p>
      </dgm:t>
    </dgm:pt>
    <dgm:pt modelId="{20445527-DBDA-4493-B649-130B62E0FA75}" type="sibTrans" cxnId="{D5E9E9A0-ECBE-4D05-9C25-FA60AB50D5F1}">
      <dgm:prSet/>
      <dgm:spPr/>
      <dgm:t>
        <a:bodyPr/>
        <a:lstStyle/>
        <a:p>
          <a:endParaRPr lang="uk-UA"/>
        </a:p>
      </dgm:t>
    </dgm:pt>
    <dgm:pt modelId="{13B3308B-809F-4AFE-9717-466273B09609}">
      <dgm:prSet custT="1"/>
      <dgm:spPr/>
      <dgm:t>
        <a:bodyPr/>
        <a:lstStyle/>
        <a:p>
          <a:r>
            <a:rPr lang="ru-RU" sz="2000" dirty="0"/>
            <a:t>componentDidUpdate() </a:t>
          </a:r>
          <a:endParaRPr lang="uk-UA" sz="2000" dirty="0"/>
        </a:p>
      </dgm:t>
    </dgm:pt>
    <dgm:pt modelId="{9C8F7BC1-9775-46D6-AB1A-92F7BB1C48D5}" type="parTrans" cxnId="{5AC6D175-8DEA-43BB-979A-2DB7C1E160CC}">
      <dgm:prSet/>
      <dgm:spPr/>
      <dgm:t>
        <a:bodyPr/>
        <a:lstStyle/>
        <a:p>
          <a:endParaRPr lang="uk-UA"/>
        </a:p>
      </dgm:t>
    </dgm:pt>
    <dgm:pt modelId="{BC5EBB17-DE6D-4921-9090-C20453BBC770}" type="sibTrans" cxnId="{5AC6D175-8DEA-43BB-979A-2DB7C1E160CC}">
      <dgm:prSet/>
      <dgm:spPr/>
      <dgm:t>
        <a:bodyPr/>
        <a:lstStyle/>
        <a:p>
          <a:endParaRPr lang="uk-UA"/>
        </a:p>
      </dgm:t>
    </dgm:pt>
    <dgm:pt modelId="{68AA3815-0444-4A46-B83E-231EF6377583}">
      <dgm:prSet/>
      <dgm:spPr/>
      <dgm:t>
        <a:bodyPr/>
        <a:lstStyle/>
        <a:p>
          <a:r>
            <a:rPr lang="en-US" b="0" i="0" dirty="0"/>
            <a:t>Dismounting</a:t>
          </a:r>
          <a:endParaRPr lang="uk-UA" dirty="0"/>
        </a:p>
      </dgm:t>
    </dgm:pt>
    <dgm:pt modelId="{F258CD1E-6363-4CE1-8034-0B873DA33701}" type="parTrans" cxnId="{70904806-3303-4BEB-929B-72EC0B372333}">
      <dgm:prSet/>
      <dgm:spPr/>
      <dgm:t>
        <a:bodyPr/>
        <a:lstStyle/>
        <a:p>
          <a:endParaRPr lang="uk-UA"/>
        </a:p>
      </dgm:t>
    </dgm:pt>
    <dgm:pt modelId="{34758916-FE67-4B8B-BDC2-F3F391D14951}" type="sibTrans" cxnId="{70904806-3303-4BEB-929B-72EC0B372333}">
      <dgm:prSet/>
      <dgm:spPr/>
      <dgm:t>
        <a:bodyPr/>
        <a:lstStyle/>
        <a:p>
          <a:endParaRPr lang="uk-UA"/>
        </a:p>
      </dgm:t>
    </dgm:pt>
    <dgm:pt modelId="{9E4F9E88-4775-4071-A176-CF6807913F68}">
      <dgm:prSet custT="1"/>
      <dgm:spPr/>
      <dgm:t>
        <a:bodyPr/>
        <a:lstStyle/>
        <a:p>
          <a:r>
            <a:rPr lang="ru-RU" sz="2000" dirty="0"/>
            <a:t>componentWillUnmount() </a:t>
          </a:r>
          <a:endParaRPr lang="uk-UA" sz="2000" dirty="0"/>
        </a:p>
      </dgm:t>
    </dgm:pt>
    <dgm:pt modelId="{3CDE13D1-54CA-42C5-9F66-03C13710B071}" type="parTrans" cxnId="{623F90DB-FB0E-44E0-80E8-F4446B7FF989}">
      <dgm:prSet/>
      <dgm:spPr/>
      <dgm:t>
        <a:bodyPr/>
        <a:lstStyle/>
        <a:p>
          <a:endParaRPr lang="uk-UA"/>
        </a:p>
      </dgm:t>
    </dgm:pt>
    <dgm:pt modelId="{CA538FFB-C1DB-4E5D-AB4A-964946B4FB7D}" type="sibTrans" cxnId="{623F90DB-FB0E-44E0-80E8-F4446B7FF989}">
      <dgm:prSet/>
      <dgm:spPr/>
      <dgm:t>
        <a:bodyPr/>
        <a:lstStyle/>
        <a:p>
          <a:endParaRPr lang="uk-UA"/>
        </a:p>
      </dgm:t>
    </dgm:pt>
    <dgm:pt modelId="{0C2B5BE0-1879-4DCC-A130-ADD23F6CA22D}">
      <dgm:prSet/>
      <dgm:spPr/>
      <dgm:t>
        <a:bodyPr/>
        <a:lstStyle/>
        <a:p>
          <a:r>
            <a:rPr lang="en-US" b="0" i="0" dirty="0"/>
            <a:t>Error handling</a:t>
          </a:r>
          <a:endParaRPr lang="uk-UA" dirty="0"/>
        </a:p>
      </dgm:t>
    </dgm:pt>
    <dgm:pt modelId="{03FAC5E3-7B22-4779-84B0-A8A97DDC52E3}" type="parTrans" cxnId="{854AD566-DCE5-465B-95AF-C3D363AE5A2B}">
      <dgm:prSet/>
      <dgm:spPr/>
      <dgm:t>
        <a:bodyPr/>
        <a:lstStyle/>
        <a:p>
          <a:endParaRPr lang="uk-UA"/>
        </a:p>
      </dgm:t>
    </dgm:pt>
    <dgm:pt modelId="{13C46DD6-7C50-4451-AC40-34F0C30C6942}" type="sibTrans" cxnId="{854AD566-DCE5-465B-95AF-C3D363AE5A2B}">
      <dgm:prSet/>
      <dgm:spPr/>
      <dgm:t>
        <a:bodyPr/>
        <a:lstStyle/>
        <a:p>
          <a:endParaRPr lang="uk-UA"/>
        </a:p>
      </dgm:t>
    </dgm:pt>
    <dgm:pt modelId="{9E921750-21B0-4250-A76D-B56EDF275F2A}">
      <dgm:prSet custT="1"/>
      <dgm:spPr/>
      <dgm:t>
        <a:bodyPr/>
        <a:lstStyle/>
        <a:p>
          <a:r>
            <a:rPr lang="ru-RU" sz="2000" dirty="0"/>
            <a:t>static getDerivedStateFromError() </a:t>
          </a:r>
          <a:endParaRPr lang="uk-UA" sz="2000" dirty="0"/>
        </a:p>
      </dgm:t>
    </dgm:pt>
    <dgm:pt modelId="{BF174B74-9BC3-4C5C-B0B6-F9EBC4F54B3B}" type="parTrans" cxnId="{3203342E-6D5A-4001-A231-73F493130DE4}">
      <dgm:prSet/>
      <dgm:spPr/>
      <dgm:t>
        <a:bodyPr/>
        <a:lstStyle/>
        <a:p>
          <a:endParaRPr lang="uk-UA"/>
        </a:p>
      </dgm:t>
    </dgm:pt>
    <dgm:pt modelId="{BCFA72CC-C926-4DCE-BC54-DF44C43BBB6D}" type="sibTrans" cxnId="{3203342E-6D5A-4001-A231-73F493130DE4}">
      <dgm:prSet/>
      <dgm:spPr/>
      <dgm:t>
        <a:bodyPr/>
        <a:lstStyle/>
        <a:p>
          <a:endParaRPr lang="uk-UA"/>
        </a:p>
      </dgm:t>
    </dgm:pt>
    <dgm:pt modelId="{81EC09DF-C66D-4ED0-8930-E7167FEF7A56}">
      <dgm:prSet custT="1"/>
      <dgm:spPr/>
      <dgm:t>
        <a:bodyPr/>
        <a:lstStyle/>
        <a:p>
          <a:r>
            <a:rPr lang="ru-RU" sz="2000" dirty="0"/>
            <a:t>componentDidCatch() </a:t>
          </a:r>
          <a:endParaRPr lang="uk-UA" sz="2000" dirty="0"/>
        </a:p>
      </dgm:t>
    </dgm:pt>
    <dgm:pt modelId="{89D1381B-8A94-4959-8A67-E0F20A508DC5}" type="parTrans" cxnId="{E480E42F-6047-4D95-A996-7DB178EBABFD}">
      <dgm:prSet/>
      <dgm:spPr/>
      <dgm:t>
        <a:bodyPr/>
        <a:lstStyle/>
        <a:p>
          <a:endParaRPr lang="uk-UA"/>
        </a:p>
      </dgm:t>
    </dgm:pt>
    <dgm:pt modelId="{7B04864D-3C3A-41B0-8689-CCD4DC5D5C0F}" type="sibTrans" cxnId="{E480E42F-6047-4D95-A996-7DB178EBABFD}">
      <dgm:prSet/>
      <dgm:spPr/>
      <dgm:t>
        <a:bodyPr/>
        <a:lstStyle/>
        <a:p>
          <a:endParaRPr lang="uk-UA"/>
        </a:p>
      </dgm:t>
    </dgm:pt>
    <dgm:pt modelId="{48479E57-3961-4F3B-A7F4-B6E1B39EA09A}" type="pres">
      <dgm:prSet presAssocID="{47DCC595-008F-4410-9564-E3DC1AFACA0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7BEEEF-CF96-4972-8526-E97F006A92C7}" type="pres">
      <dgm:prSet presAssocID="{1C8963EA-1354-4747-93DB-41E4E29B189B}" presName="root" presStyleCnt="0"/>
      <dgm:spPr/>
    </dgm:pt>
    <dgm:pt modelId="{11958419-196D-4420-9C21-118A9A523BB0}" type="pres">
      <dgm:prSet presAssocID="{1C8963EA-1354-4747-93DB-41E4E29B189B}" presName="rootComposite" presStyleCnt="0"/>
      <dgm:spPr/>
    </dgm:pt>
    <dgm:pt modelId="{1B71BB09-3B90-4EF1-A635-17F704CAC275}" type="pres">
      <dgm:prSet presAssocID="{1C8963EA-1354-4747-93DB-41E4E29B189B}" presName="rootText" presStyleLbl="node1" presStyleIdx="0" presStyleCnt="4"/>
      <dgm:spPr/>
    </dgm:pt>
    <dgm:pt modelId="{E540262E-3A98-46D7-B530-0F175D0C6485}" type="pres">
      <dgm:prSet presAssocID="{1C8963EA-1354-4747-93DB-41E4E29B189B}" presName="rootConnector" presStyleLbl="node1" presStyleIdx="0" presStyleCnt="4"/>
      <dgm:spPr/>
    </dgm:pt>
    <dgm:pt modelId="{647DCDD0-2ACF-405B-BBB7-62307D142494}" type="pres">
      <dgm:prSet presAssocID="{1C8963EA-1354-4747-93DB-41E4E29B189B}" presName="childShape" presStyleCnt="0"/>
      <dgm:spPr/>
    </dgm:pt>
    <dgm:pt modelId="{6304723A-474C-4046-9421-8569EE4A2413}" type="pres">
      <dgm:prSet presAssocID="{F7EED53F-0085-464E-BF84-A267393695CC}" presName="Name13" presStyleLbl="parChTrans1D2" presStyleIdx="0" presStyleCnt="11"/>
      <dgm:spPr/>
    </dgm:pt>
    <dgm:pt modelId="{AFDEED0E-1741-4A49-A87A-3A9168AE279F}" type="pres">
      <dgm:prSet presAssocID="{CD179E9E-1C1F-4324-8FAA-C6C4FDA9C6DC}" presName="childText" presStyleLbl="bgAcc1" presStyleIdx="0" presStyleCnt="11" custScaleX="155189">
        <dgm:presLayoutVars>
          <dgm:bulletEnabled val="1"/>
        </dgm:presLayoutVars>
      </dgm:prSet>
      <dgm:spPr/>
    </dgm:pt>
    <dgm:pt modelId="{3D54F13E-797A-4921-B396-8F7520689855}" type="pres">
      <dgm:prSet presAssocID="{C1720E05-9CEA-4C03-89B9-16AB44A9B272}" presName="Name13" presStyleLbl="parChTrans1D2" presStyleIdx="1" presStyleCnt="11"/>
      <dgm:spPr/>
    </dgm:pt>
    <dgm:pt modelId="{C7DB7D9C-DC8D-4EF0-A53F-BB3E97E6266C}" type="pres">
      <dgm:prSet presAssocID="{A3667DAD-9CAE-45C7-8C09-76A926AB2972}" presName="childText" presStyleLbl="bgAcc1" presStyleIdx="1" presStyleCnt="11" custScaleX="155189">
        <dgm:presLayoutVars>
          <dgm:bulletEnabled val="1"/>
        </dgm:presLayoutVars>
      </dgm:prSet>
      <dgm:spPr/>
    </dgm:pt>
    <dgm:pt modelId="{320DADB4-8756-4469-9A90-BCE61A018C1C}" type="pres">
      <dgm:prSet presAssocID="{0EB6A57E-77EC-44D2-82D6-1F707088F42B}" presName="Name13" presStyleLbl="parChTrans1D2" presStyleIdx="2" presStyleCnt="11"/>
      <dgm:spPr/>
    </dgm:pt>
    <dgm:pt modelId="{1FB871C7-4449-4568-B6FC-9A7B1A046395}" type="pres">
      <dgm:prSet presAssocID="{F5A690C4-D97E-4305-B9FD-BF92F8782D0C}" presName="childText" presStyleLbl="bgAcc1" presStyleIdx="2" presStyleCnt="11" custScaleX="155189">
        <dgm:presLayoutVars>
          <dgm:bulletEnabled val="1"/>
        </dgm:presLayoutVars>
      </dgm:prSet>
      <dgm:spPr/>
    </dgm:pt>
    <dgm:pt modelId="{6E2BA77F-4ED1-49F5-B780-9DA1AF159B6C}" type="pres">
      <dgm:prSet presAssocID="{5CCAA7D0-19E5-4E63-9D69-131E1026B42B}" presName="Name13" presStyleLbl="parChTrans1D2" presStyleIdx="3" presStyleCnt="11"/>
      <dgm:spPr/>
    </dgm:pt>
    <dgm:pt modelId="{87261C92-651C-4449-9407-C87D30908461}" type="pres">
      <dgm:prSet presAssocID="{BB00AB24-6DA4-4062-9445-22851C299F33}" presName="childText" presStyleLbl="bgAcc1" presStyleIdx="3" presStyleCnt="11" custScaleX="155189">
        <dgm:presLayoutVars>
          <dgm:bulletEnabled val="1"/>
        </dgm:presLayoutVars>
      </dgm:prSet>
      <dgm:spPr/>
    </dgm:pt>
    <dgm:pt modelId="{15156756-B531-4CDF-9088-24C7F512E6E6}" type="pres">
      <dgm:prSet presAssocID="{CC4CFFDF-F79D-4975-B4D3-83B4217E8518}" presName="root" presStyleCnt="0"/>
      <dgm:spPr/>
    </dgm:pt>
    <dgm:pt modelId="{C483096F-8188-4643-96DD-3DB2C4CF396D}" type="pres">
      <dgm:prSet presAssocID="{CC4CFFDF-F79D-4975-B4D3-83B4217E8518}" presName="rootComposite" presStyleCnt="0"/>
      <dgm:spPr/>
    </dgm:pt>
    <dgm:pt modelId="{FD0B89A0-6B7B-4F3F-AD19-660A493E7F61}" type="pres">
      <dgm:prSet presAssocID="{CC4CFFDF-F79D-4975-B4D3-83B4217E8518}" presName="rootText" presStyleLbl="node1" presStyleIdx="1" presStyleCnt="4"/>
      <dgm:spPr/>
    </dgm:pt>
    <dgm:pt modelId="{8AAB8730-B398-490A-A869-55D571117F37}" type="pres">
      <dgm:prSet presAssocID="{CC4CFFDF-F79D-4975-B4D3-83B4217E8518}" presName="rootConnector" presStyleLbl="node1" presStyleIdx="1" presStyleCnt="4"/>
      <dgm:spPr/>
    </dgm:pt>
    <dgm:pt modelId="{B2BCBAE1-F6CB-4C4E-B46C-3C85ADDF157B}" type="pres">
      <dgm:prSet presAssocID="{CC4CFFDF-F79D-4975-B4D3-83B4217E8518}" presName="childShape" presStyleCnt="0"/>
      <dgm:spPr/>
    </dgm:pt>
    <dgm:pt modelId="{68768227-0955-4A9A-A871-A0722225662F}" type="pres">
      <dgm:prSet presAssocID="{2F3B6970-383A-4A00-8BD4-CA8E475D49A0}" presName="Name13" presStyleLbl="parChTrans1D2" presStyleIdx="4" presStyleCnt="11"/>
      <dgm:spPr/>
    </dgm:pt>
    <dgm:pt modelId="{9677CB55-14FB-4F0F-B6BE-13D072CE872C}" type="pres">
      <dgm:prSet presAssocID="{F201F2C8-46E0-48A2-BDB8-DCA151BD9534}" presName="childText" presStyleLbl="bgAcc1" presStyleIdx="4" presStyleCnt="11" custScaleX="155189">
        <dgm:presLayoutVars>
          <dgm:bulletEnabled val="1"/>
        </dgm:presLayoutVars>
      </dgm:prSet>
      <dgm:spPr/>
    </dgm:pt>
    <dgm:pt modelId="{BC77379E-484A-49BE-9E81-71875835A329}" type="pres">
      <dgm:prSet presAssocID="{E5BF53FA-DB51-46AA-9419-881E57AB7461}" presName="Name13" presStyleLbl="parChTrans1D2" presStyleIdx="5" presStyleCnt="11"/>
      <dgm:spPr/>
    </dgm:pt>
    <dgm:pt modelId="{DE8643E9-EC57-43BA-A8B8-5D3851AE5D9F}" type="pres">
      <dgm:prSet presAssocID="{8FF981FC-CF38-44D7-BDCA-20D1FFB750AF}" presName="childText" presStyleLbl="bgAcc1" presStyleIdx="5" presStyleCnt="11" custScaleX="155189">
        <dgm:presLayoutVars>
          <dgm:bulletEnabled val="1"/>
        </dgm:presLayoutVars>
      </dgm:prSet>
      <dgm:spPr/>
    </dgm:pt>
    <dgm:pt modelId="{66FF6436-B83E-4978-AF9E-D0215433A240}" type="pres">
      <dgm:prSet presAssocID="{67650BB2-519B-490A-8B46-50098F643423}" presName="Name13" presStyleLbl="parChTrans1D2" presStyleIdx="6" presStyleCnt="11"/>
      <dgm:spPr/>
    </dgm:pt>
    <dgm:pt modelId="{68313FD5-2299-410B-9449-129F42FDF71D}" type="pres">
      <dgm:prSet presAssocID="{4D554810-6644-48D0-A173-05C5075434D2}" presName="childText" presStyleLbl="bgAcc1" presStyleIdx="6" presStyleCnt="11" custScaleX="376869">
        <dgm:presLayoutVars>
          <dgm:bulletEnabled val="1"/>
        </dgm:presLayoutVars>
      </dgm:prSet>
      <dgm:spPr/>
    </dgm:pt>
    <dgm:pt modelId="{327AC0F6-666C-4CBC-9BD7-5247A8A75EF6}" type="pres">
      <dgm:prSet presAssocID="{9C8F7BC1-9775-46D6-AB1A-92F7BB1C48D5}" presName="Name13" presStyleLbl="parChTrans1D2" presStyleIdx="7" presStyleCnt="11"/>
      <dgm:spPr/>
    </dgm:pt>
    <dgm:pt modelId="{4F820CDD-9AA2-4D4D-BA09-00D90D9B8E57}" type="pres">
      <dgm:prSet presAssocID="{13B3308B-809F-4AFE-9717-466273B09609}" presName="childText" presStyleLbl="bgAcc1" presStyleIdx="7" presStyleCnt="11" custScaleX="467698">
        <dgm:presLayoutVars>
          <dgm:bulletEnabled val="1"/>
        </dgm:presLayoutVars>
      </dgm:prSet>
      <dgm:spPr/>
    </dgm:pt>
    <dgm:pt modelId="{0CA5AB17-731A-48E1-826B-61BC97E25ADC}" type="pres">
      <dgm:prSet presAssocID="{68AA3815-0444-4A46-B83E-231EF6377583}" presName="root" presStyleCnt="0"/>
      <dgm:spPr/>
    </dgm:pt>
    <dgm:pt modelId="{9F5A8BB7-72EB-423D-BA2F-57781EE55F89}" type="pres">
      <dgm:prSet presAssocID="{68AA3815-0444-4A46-B83E-231EF6377583}" presName="rootComposite" presStyleCnt="0"/>
      <dgm:spPr/>
    </dgm:pt>
    <dgm:pt modelId="{240FAD8C-12E8-46E2-A85B-0F41A4F71073}" type="pres">
      <dgm:prSet presAssocID="{68AA3815-0444-4A46-B83E-231EF6377583}" presName="rootText" presStyleLbl="node1" presStyleIdx="2" presStyleCnt="4"/>
      <dgm:spPr/>
    </dgm:pt>
    <dgm:pt modelId="{549AC52E-A53B-42B0-963C-8457BFA4F2E8}" type="pres">
      <dgm:prSet presAssocID="{68AA3815-0444-4A46-B83E-231EF6377583}" presName="rootConnector" presStyleLbl="node1" presStyleIdx="2" presStyleCnt="4"/>
      <dgm:spPr/>
    </dgm:pt>
    <dgm:pt modelId="{81A56B9D-7E4A-47C3-B81D-D57889604FA1}" type="pres">
      <dgm:prSet presAssocID="{68AA3815-0444-4A46-B83E-231EF6377583}" presName="childShape" presStyleCnt="0"/>
      <dgm:spPr/>
    </dgm:pt>
    <dgm:pt modelId="{9C947ECA-4B06-4320-A5B3-B8E699824495}" type="pres">
      <dgm:prSet presAssocID="{3CDE13D1-54CA-42C5-9F66-03C13710B071}" presName="Name13" presStyleLbl="parChTrans1D2" presStyleIdx="8" presStyleCnt="11"/>
      <dgm:spPr/>
    </dgm:pt>
    <dgm:pt modelId="{7CF59DBE-B150-4B7F-9893-E7D32B3BD72A}" type="pres">
      <dgm:prSet presAssocID="{9E4F9E88-4775-4071-A176-CF6807913F68}" presName="childText" presStyleLbl="bgAcc1" presStyleIdx="8" presStyleCnt="11" custScaleX="155189">
        <dgm:presLayoutVars>
          <dgm:bulletEnabled val="1"/>
        </dgm:presLayoutVars>
      </dgm:prSet>
      <dgm:spPr/>
    </dgm:pt>
    <dgm:pt modelId="{C16033C5-A1D9-4EE4-B88A-92120466FAD4}" type="pres">
      <dgm:prSet presAssocID="{0C2B5BE0-1879-4DCC-A130-ADD23F6CA22D}" presName="root" presStyleCnt="0"/>
      <dgm:spPr/>
    </dgm:pt>
    <dgm:pt modelId="{EF387AC8-878F-4E60-BDFB-2557B95657AD}" type="pres">
      <dgm:prSet presAssocID="{0C2B5BE0-1879-4DCC-A130-ADD23F6CA22D}" presName="rootComposite" presStyleCnt="0"/>
      <dgm:spPr/>
    </dgm:pt>
    <dgm:pt modelId="{603457CC-1AD1-44A5-ADD4-3FF4EAD13FB3}" type="pres">
      <dgm:prSet presAssocID="{0C2B5BE0-1879-4DCC-A130-ADD23F6CA22D}" presName="rootText" presStyleLbl="node1" presStyleIdx="3" presStyleCnt="4"/>
      <dgm:spPr/>
    </dgm:pt>
    <dgm:pt modelId="{E7CCCDFD-BD1F-4CF4-82F2-2737CB9F93E8}" type="pres">
      <dgm:prSet presAssocID="{0C2B5BE0-1879-4DCC-A130-ADD23F6CA22D}" presName="rootConnector" presStyleLbl="node1" presStyleIdx="3" presStyleCnt="4"/>
      <dgm:spPr/>
    </dgm:pt>
    <dgm:pt modelId="{B6692DC7-2AAD-4D39-9C26-B00DC746910C}" type="pres">
      <dgm:prSet presAssocID="{0C2B5BE0-1879-4DCC-A130-ADD23F6CA22D}" presName="childShape" presStyleCnt="0"/>
      <dgm:spPr/>
    </dgm:pt>
    <dgm:pt modelId="{C1FCFD86-66D3-4C91-B7BB-9520C5E11974}" type="pres">
      <dgm:prSet presAssocID="{BF174B74-9BC3-4C5C-B0B6-F9EBC4F54B3B}" presName="Name13" presStyleLbl="parChTrans1D2" presStyleIdx="9" presStyleCnt="11"/>
      <dgm:spPr/>
    </dgm:pt>
    <dgm:pt modelId="{201A73FF-DD7D-49DD-B694-C62E7DF397B9}" type="pres">
      <dgm:prSet presAssocID="{9E921750-21B0-4250-A76D-B56EDF275F2A}" presName="childText" presStyleLbl="bgAcc1" presStyleIdx="9" presStyleCnt="11" custScaleX="155189">
        <dgm:presLayoutVars>
          <dgm:bulletEnabled val="1"/>
        </dgm:presLayoutVars>
      </dgm:prSet>
      <dgm:spPr/>
    </dgm:pt>
    <dgm:pt modelId="{60F33675-70FC-47A6-9D4E-31094C8FE332}" type="pres">
      <dgm:prSet presAssocID="{89D1381B-8A94-4959-8A67-E0F20A508DC5}" presName="Name13" presStyleLbl="parChTrans1D2" presStyleIdx="10" presStyleCnt="11"/>
      <dgm:spPr/>
    </dgm:pt>
    <dgm:pt modelId="{CB73439F-B094-4178-AA56-DAF70876C015}" type="pres">
      <dgm:prSet presAssocID="{81EC09DF-C66D-4ED0-8930-E7167FEF7A56}" presName="childText" presStyleLbl="bgAcc1" presStyleIdx="10" presStyleCnt="11" custScaleX="155189">
        <dgm:presLayoutVars>
          <dgm:bulletEnabled val="1"/>
        </dgm:presLayoutVars>
      </dgm:prSet>
      <dgm:spPr/>
    </dgm:pt>
  </dgm:ptLst>
  <dgm:cxnLst>
    <dgm:cxn modelId="{75FA1205-0073-4380-8E8D-6E929BF71599}" type="presOf" srcId="{5CCAA7D0-19E5-4E63-9D69-131E1026B42B}" destId="{6E2BA77F-4ED1-49F5-B780-9DA1AF159B6C}" srcOrd="0" destOrd="0" presId="urn:microsoft.com/office/officeart/2005/8/layout/hierarchy3"/>
    <dgm:cxn modelId="{70904806-3303-4BEB-929B-72EC0B372333}" srcId="{47DCC595-008F-4410-9564-E3DC1AFACA0F}" destId="{68AA3815-0444-4A46-B83E-231EF6377583}" srcOrd="2" destOrd="0" parTransId="{F258CD1E-6363-4CE1-8034-0B873DA33701}" sibTransId="{34758916-FE67-4B8B-BDC2-F3F391D14951}"/>
    <dgm:cxn modelId="{08389108-B130-44A3-B98B-BE3694F8475E}" type="presOf" srcId="{9E4F9E88-4775-4071-A176-CF6807913F68}" destId="{7CF59DBE-B150-4B7F-9893-E7D32B3BD72A}" srcOrd="0" destOrd="0" presId="urn:microsoft.com/office/officeart/2005/8/layout/hierarchy3"/>
    <dgm:cxn modelId="{FF5F6F0B-E158-47E7-84B8-4D208D5DDD14}" type="presOf" srcId="{1C8963EA-1354-4747-93DB-41E4E29B189B}" destId="{1B71BB09-3B90-4EF1-A635-17F704CAC275}" srcOrd="0" destOrd="0" presId="urn:microsoft.com/office/officeart/2005/8/layout/hierarchy3"/>
    <dgm:cxn modelId="{001C610F-ADC7-42CB-90CB-ECD77CE33ECD}" type="presOf" srcId="{68AA3815-0444-4A46-B83E-231EF6377583}" destId="{240FAD8C-12E8-46E2-A85B-0F41A4F71073}" srcOrd="0" destOrd="0" presId="urn:microsoft.com/office/officeart/2005/8/layout/hierarchy3"/>
    <dgm:cxn modelId="{66677612-E379-4388-A7F6-A6C625FB8C5C}" type="presOf" srcId="{9C8F7BC1-9775-46D6-AB1A-92F7BB1C48D5}" destId="{327AC0F6-666C-4CBC-9BD7-5247A8A75EF6}" srcOrd="0" destOrd="0" presId="urn:microsoft.com/office/officeart/2005/8/layout/hierarchy3"/>
    <dgm:cxn modelId="{1E2A9F17-401B-48E9-B55C-3B6B7DA4B547}" type="presOf" srcId="{F7EED53F-0085-464E-BF84-A267393695CC}" destId="{6304723A-474C-4046-9421-8569EE4A2413}" srcOrd="0" destOrd="0" presId="urn:microsoft.com/office/officeart/2005/8/layout/hierarchy3"/>
    <dgm:cxn modelId="{7EDB401B-BAD1-4EF7-AE69-0774715CC702}" type="presOf" srcId="{4D554810-6644-48D0-A173-05C5075434D2}" destId="{68313FD5-2299-410B-9449-129F42FDF71D}" srcOrd="0" destOrd="0" presId="urn:microsoft.com/office/officeart/2005/8/layout/hierarchy3"/>
    <dgm:cxn modelId="{8DF7BF21-47B7-4CC6-8BF1-32C3DD43E5B9}" type="presOf" srcId="{2F3B6970-383A-4A00-8BD4-CA8E475D49A0}" destId="{68768227-0955-4A9A-A871-A0722225662F}" srcOrd="0" destOrd="0" presId="urn:microsoft.com/office/officeart/2005/8/layout/hierarchy3"/>
    <dgm:cxn modelId="{0D7BBE2D-D46B-46DD-95FD-0C490855F171}" srcId="{1C8963EA-1354-4747-93DB-41E4E29B189B}" destId="{A3667DAD-9CAE-45C7-8C09-76A926AB2972}" srcOrd="1" destOrd="0" parTransId="{C1720E05-9CEA-4C03-89B9-16AB44A9B272}" sibTransId="{D9BAB4F0-7B8A-4C9F-BC9A-4F77795C524F}"/>
    <dgm:cxn modelId="{3203342E-6D5A-4001-A231-73F493130DE4}" srcId="{0C2B5BE0-1879-4DCC-A130-ADD23F6CA22D}" destId="{9E921750-21B0-4250-A76D-B56EDF275F2A}" srcOrd="0" destOrd="0" parTransId="{BF174B74-9BC3-4C5C-B0B6-F9EBC4F54B3B}" sibTransId="{BCFA72CC-C926-4DCE-BC54-DF44C43BBB6D}"/>
    <dgm:cxn modelId="{7530E22E-856A-410E-9292-62064A39CB6E}" type="presOf" srcId="{E5BF53FA-DB51-46AA-9419-881E57AB7461}" destId="{BC77379E-484A-49BE-9E81-71875835A329}" srcOrd="0" destOrd="0" presId="urn:microsoft.com/office/officeart/2005/8/layout/hierarchy3"/>
    <dgm:cxn modelId="{E480E42F-6047-4D95-A996-7DB178EBABFD}" srcId="{0C2B5BE0-1879-4DCC-A130-ADD23F6CA22D}" destId="{81EC09DF-C66D-4ED0-8930-E7167FEF7A56}" srcOrd="1" destOrd="0" parTransId="{89D1381B-8A94-4959-8A67-E0F20A508DC5}" sibTransId="{7B04864D-3C3A-41B0-8689-CCD4DC5D5C0F}"/>
    <dgm:cxn modelId="{C07F7635-D132-4D8B-8F50-566A9FE286ED}" type="presOf" srcId="{1C8963EA-1354-4747-93DB-41E4E29B189B}" destId="{E540262E-3A98-46D7-B530-0F175D0C6485}" srcOrd="1" destOrd="0" presId="urn:microsoft.com/office/officeart/2005/8/layout/hierarchy3"/>
    <dgm:cxn modelId="{1917D33D-BCF9-4CA0-93E8-78C34F29E34A}" type="presOf" srcId="{A3667DAD-9CAE-45C7-8C09-76A926AB2972}" destId="{C7DB7D9C-DC8D-4EF0-A53F-BB3E97E6266C}" srcOrd="0" destOrd="0" presId="urn:microsoft.com/office/officeart/2005/8/layout/hierarchy3"/>
    <dgm:cxn modelId="{9CDEE03E-2A02-4F51-9846-E27123378D0B}" type="presOf" srcId="{BF174B74-9BC3-4C5C-B0B6-F9EBC4F54B3B}" destId="{C1FCFD86-66D3-4C91-B7BB-9520C5E11974}" srcOrd="0" destOrd="0" presId="urn:microsoft.com/office/officeart/2005/8/layout/hierarchy3"/>
    <dgm:cxn modelId="{FE6E8D5B-399D-43CB-8D82-031EC1299429}" type="presOf" srcId="{0C2B5BE0-1879-4DCC-A130-ADD23F6CA22D}" destId="{E7CCCDFD-BD1F-4CF4-82F2-2737CB9F93E8}" srcOrd="1" destOrd="0" presId="urn:microsoft.com/office/officeart/2005/8/layout/hierarchy3"/>
    <dgm:cxn modelId="{E44E7E5C-2AC0-454F-A4DD-DBC663816449}" type="presOf" srcId="{9E921750-21B0-4250-A76D-B56EDF275F2A}" destId="{201A73FF-DD7D-49DD-B694-C62E7DF397B9}" srcOrd="0" destOrd="0" presId="urn:microsoft.com/office/officeart/2005/8/layout/hierarchy3"/>
    <dgm:cxn modelId="{4CBF1D44-FEF1-4D78-B348-FB5BBDD0AE13}" srcId="{1C8963EA-1354-4747-93DB-41E4E29B189B}" destId="{CD179E9E-1C1F-4324-8FAA-C6C4FDA9C6DC}" srcOrd="0" destOrd="0" parTransId="{F7EED53F-0085-464E-BF84-A267393695CC}" sibTransId="{043D2589-AEEF-48DB-B260-AF3AF1643946}"/>
    <dgm:cxn modelId="{0DF75544-E6FF-4A9F-8C72-B0B96AB70E39}" srcId="{1C8963EA-1354-4747-93DB-41E4E29B189B}" destId="{BB00AB24-6DA4-4062-9445-22851C299F33}" srcOrd="3" destOrd="0" parTransId="{5CCAA7D0-19E5-4E63-9D69-131E1026B42B}" sibTransId="{98C6ACDF-F2F5-4952-BC57-10423E61D720}"/>
    <dgm:cxn modelId="{4F30AF45-C803-438A-A579-552D92C7B513}" type="presOf" srcId="{81EC09DF-C66D-4ED0-8930-E7167FEF7A56}" destId="{CB73439F-B094-4178-AA56-DAF70876C015}" srcOrd="0" destOrd="0" presId="urn:microsoft.com/office/officeart/2005/8/layout/hierarchy3"/>
    <dgm:cxn modelId="{854AD566-DCE5-465B-95AF-C3D363AE5A2B}" srcId="{47DCC595-008F-4410-9564-E3DC1AFACA0F}" destId="{0C2B5BE0-1879-4DCC-A130-ADD23F6CA22D}" srcOrd="3" destOrd="0" parTransId="{03FAC5E3-7B22-4779-84B0-A8A97DDC52E3}" sibTransId="{13C46DD6-7C50-4451-AC40-34F0C30C6942}"/>
    <dgm:cxn modelId="{C71CCA49-AC24-4DE0-9C20-58EB7BE7228B}" type="presOf" srcId="{47DCC595-008F-4410-9564-E3DC1AFACA0F}" destId="{48479E57-3961-4F3B-A7F4-B6E1B39EA09A}" srcOrd="0" destOrd="0" presId="urn:microsoft.com/office/officeart/2005/8/layout/hierarchy3"/>
    <dgm:cxn modelId="{D3943C6F-A365-41BC-AB11-DECC25EC5ECA}" type="presOf" srcId="{8FF981FC-CF38-44D7-BDCA-20D1FFB750AF}" destId="{DE8643E9-EC57-43BA-A8B8-5D3851AE5D9F}" srcOrd="0" destOrd="0" presId="urn:microsoft.com/office/officeart/2005/8/layout/hierarchy3"/>
    <dgm:cxn modelId="{FD8FD44F-5418-4321-A3E0-BD48C9ABE9BE}" type="presOf" srcId="{CC4CFFDF-F79D-4975-B4D3-83B4217E8518}" destId="{8AAB8730-B398-490A-A869-55D571117F37}" srcOrd="1" destOrd="0" presId="urn:microsoft.com/office/officeart/2005/8/layout/hierarchy3"/>
    <dgm:cxn modelId="{E1516450-2D02-4D6D-A968-89D6E6919812}" type="presOf" srcId="{3CDE13D1-54CA-42C5-9F66-03C13710B071}" destId="{9C947ECA-4B06-4320-A5B3-B8E699824495}" srcOrd="0" destOrd="0" presId="urn:microsoft.com/office/officeart/2005/8/layout/hierarchy3"/>
    <dgm:cxn modelId="{5AC6D175-8DEA-43BB-979A-2DB7C1E160CC}" srcId="{CC4CFFDF-F79D-4975-B4D3-83B4217E8518}" destId="{13B3308B-809F-4AFE-9717-466273B09609}" srcOrd="3" destOrd="0" parTransId="{9C8F7BC1-9775-46D6-AB1A-92F7BB1C48D5}" sibTransId="{BC5EBB17-DE6D-4921-9090-C20453BBC770}"/>
    <dgm:cxn modelId="{9516AE56-11C4-45C7-85E4-45FC87F5AB66}" type="presOf" srcId="{C1720E05-9CEA-4C03-89B9-16AB44A9B272}" destId="{3D54F13E-797A-4921-B396-8F7520689855}" srcOrd="0" destOrd="0" presId="urn:microsoft.com/office/officeart/2005/8/layout/hierarchy3"/>
    <dgm:cxn modelId="{71FD7A8C-FE1F-4282-A82E-5D9BBDCAAF8B}" type="presOf" srcId="{89D1381B-8A94-4959-8A67-E0F20A508DC5}" destId="{60F33675-70FC-47A6-9D4E-31094C8FE332}" srcOrd="0" destOrd="0" presId="urn:microsoft.com/office/officeart/2005/8/layout/hierarchy3"/>
    <dgm:cxn modelId="{F61A5395-2F63-4CB9-B575-340E945FA4FF}" type="presOf" srcId="{67650BB2-519B-490A-8B46-50098F643423}" destId="{66FF6436-B83E-4978-AF9E-D0215433A240}" srcOrd="0" destOrd="0" presId="urn:microsoft.com/office/officeart/2005/8/layout/hierarchy3"/>
    <dgm:cxn modelId="{3C87869F-D188-4B1D-923C-2E32A7AE0C87}" type="presOf" srcId="{CD179E9E-1C1F-4324-8FAA-C6C4FDA9C6DC}" destId="{AFDEED0E-1741-4A49-A87A-3A9168AE279F}" srcOrd="0" destOrd="0" presId="urn:microsoft.com/office/officeart/2005/8/layout/hierarchy3"/>
    <dgm:cxn modelId="{D5E9E9A0-ECBE-4D05-9C25-FA60AB50D5F1}" srcId="{CC4CFFDF-F79D-4975-B4D3-83B4217E8518}" destId="{4D554810-6644-48D0-A173-05C5075434D2}" srcOrd="2" destOrd="0" parTransId="{67650BB2-519B-490A-8B46-50098F643423}" sibTransId="{20445527-DBDA-4493-B649-130B62E0FA75}"/>
    <dgm:cxn modelId="{474674A4-929E-4B31-93A6-1BA3CCE6AAA7}" srcId="{CC4CFFDF-F79D-4975-B4D3-83B4217E8518}" destId="{8FF981FC-CF38-44D7-BDCA-20D1FFB750AF}" srcOrd="1" destOrd="0" parTransId="{E5BF53FA-DB51-46AA-9419-881E57AB7461}" sibTransId="{5A5AD23C-51E8-4B9F-BC4A-F13348BE61EE}"/>
    <dgm:cxn modelId="{B5FDBDAA-50D6-44A5-89CE-BD909E38FF7B}" srcId="{47DCC595-008F-4410-9564-E3DC1AFACA0F}" destId="{CC4CFFDF-F79D-4975-B4D3-83B4217E8518}" srcOrd="1" destOrd="0" parTransId="{4F8F4FE6-786D-40CC-BEB9-77847823AAE7}" sibTransId="{1F426470-3685-4692-AD3E-317256E24D00}"/>
    <dgm:cxn modelId="{CFBDA8C0-6691-4D36-A3FE-8D7C9C356E39}" type="presOf" srcId="{68AA3815-0444-4A46-B83E-231EF6377583}" destId="{549AC52E-A53B-42B0-963C-8457BFA4F2E8}" srcOrd="1" destOrd="0" presId="urn:microsoft.com/office/officeart/2005/8/layout/hierarchy3"/>
    <dgm:cxn modelId="{FA70F8C7-21AB-4272-8872-CBCCF84A2EF7}" srcId="{CC4CFFDF-F79D-4975-B4D3-83B4217E8518}" destId="{F201F2C8-46E0-48A2-BDB8-DCA151BD9534}" srcOrd="0" destOrd="0" parTransId="{2F3B6970-383A-4A00-8BD4-CA8E475D49A0}" sibTransId="{D6839F3C-E9B4-4D10-A00A-A3389C46953C}"/>
    <dgm:cxn modelId="{E75C46C8-BAD5-4274-B54B-020C2FFFA564}" srcId="{1C8963EA-1354-4747-93DB-41E4E29B189B}" destId="{F5A690C4-D97E-4305-B9FD-BF92F8782D0C}" srcOrd="2" destOrd="0" parTransId="{0EB6A57E-77EC-44D2-82D6-1F707088F42B}" sibTransId="{2B3D6520-FA6D-4BBC-AC19-8C243AE9CF19}"/>
    <dgm:cxn modelId="{F507CACA-B231-43A8-AC04-FB3119E31EC5}" srcId="{47DCC595-008F-4410-9564-E3DC1AFACA0F}" destId="{1C8963EA-1354-4747-93DB-41E4E29B189B}" srcOrd="0" destOrd="0" parTransId="{1674204B-590F-446A-A755-480C9D883E9F}" sibTransId="{492DB52E-855E-40AE-A38C-5F334FB14E96}"/>
    <dgm:cxn modelId="{3A0846CE-055A-49A3-8E56-01D79DBA372E}" type="presOf" srcId="{F201F2C8-46E0-48A2-BDB8-DCA151BD9534}" destId="{9677CB55-14FB-4F0F-B6BE-13D072CE872C}" srcOrd="0" destOrd="0" presId="urn:microsoft.com/office/officeart/2005/8/layout/hierarchy3"/>
    <dgm:cxn modelId="{689688D9-D9DF-4F20-A97B-5080E094AD2D}" type="presOf" srcId="{0C2B5BE0-1879-4DCC-A130-ADD23F6CA22D}" destId="{603457CC-1AD1-44A5-ADD4-3FF4EAD13FB3}" srcOrd="0" destOrd="0" presId="urn:microsoft.com/office/officeart/2005/8/layout/hierarchy3"/>
    <dgm:cxn modelId="{623F90DB-FB0E-44E0-80E8-F4446B7FF989}" srcId="{68AA3815-0444-4A46-B83E-231EF6377583}" destId="{9E4F9E88-4775-4071-A176-CF6807913F68}" srcOrd="0" destOrd="0" parTransId="{3CDE13D1-54CA-42C5-9F66-03C13710B071}" sibTransId="{CA538FFB-C1DB-4E5D-AB4A-964946B4FB7D}"/>
    <dgm:cxn modelId="{7C1CDDEB-ED1E-4D5F-99D7-7F916540E60B}" type="presOf" srcId="{CC4CFFDF-F79D-4975-B4D3-83B4217E8518}" destId="{FD0B89A0-6B7B-4F3F-AD19-660A493E7F61}" srcOrd="0" destOrd="0" presId="urn:microsoft.com/office/officeart/2005/8/layout/hierarchy3"/>
    <dgm:cxn modelId="{BDCF9BF0-C053-418A-A18D-02B0FA9BD6BC}" type="presOf" srcId="{BB00AB24-6DA4-4062-9445-22851C299F33}" destId="{87261C92-651C-4449-9407-C87D30908461}" srcOrd="0" destOrd="0" presId="urn:microsoft.com/office/officeart/2005/8/layout/hierarchy3"/>
    <dgm:cxn modelId="{E7DC84F2-C6A7-40FD-8E58-16B0CA1ECEF1}" type="presOf" srcId="{F5A690C4-D97E-4305-B9FD-BF92F8782D0C}" destId="{1FB871C7-4449-4568-B6FC-9A7B1A046395}" srcOrd="0" destOrd="0" presId="urn:microsoft.com/office/officeart/2005/8/layout/hierarchy3"/>
    <dgm:cxn modelId="{3DC083F3-D341-47B3-8A33-95EEFA09DB16}" type="presOf" srcId="{0EB6A57E-77EC-44D2-82D6-1F707088F42B}" destId="{320DADB4-8756-4469-9A90-BCE61A018C1C}" srcOrd="0" destOrd="0" presId="urn:microsoft.com/office/officeart/2005/8/layout/hierarchy3"/>
    <dgm:cxn modelId="{CC4954FA-2222-4F9A-9D7D-F10902DF034B}" type="presOf" srcId="{13B3308B-809F-4AFE-9717-466273B09609}" destId="{4F820CDD-9AA2-4D4D-BA09-00D90D9B8E57}" srcOrd="0" destOrd="0" presId="urn:microsoft.com/office/officeart/2005/8/layout/hierarchy3"/>
    <dgm:cxn modelId="{1475D478-D05A-48AA-8404-CE839F31F98E}" type="presParOf" srcId="{48479E57-3961-4F3B-A7F4-B6E1B39EA09A}" destId="{0B7BEEEF-CF96-4972-8526-E97F006A92C7}" srcOrd="0" destOrd="0" presId="urn:microsoft.com/office/officeart/2005/8/layout/hierarchy3"/>
    <dgm:cxn modelId="{7F4A8B81-97BA-4A81-9205-8D3650E240C5}" type="presParOf" srcId="{0B7BEEEF-CF96-4972-8526-E97F006A92C7}" destId="{11958419-196D-4420-9C21-118A9A523BB0}" srcOrd="0" destOrd="0" presId="urn:microsoft.com/office/officeart/2005/8/layout/hierarchy3"/>
    <dgm:cxn modelId="{08DCE35B-495C-4207-9B9A-A316B214D96F}" type="presParOf" srcId="{11958419-196D-4420-9C21-118A9A523BB0}" destId="{1B71BB09-3B90-4EF1-A635-17F704CAC275}" srcOrd="0" destOrd="0" presId="urn:microsoft.com/office/officeart/2005/8/layout/hierarchy3"/>
    <dgm:cxn modelId="{C5BDAEAD-E15A-4154-B677-096B8CDC47C8}" type="presParOf" srcId="{11958419-196D-4420-9C21-118A9A523BB0}" destId="{E540262E-3A98-46D7-B530-0F175D0C6485}" srcOrd="1" destOrd="0" presId="urn:microsoft.com/office/officeart/2005/8/layout/hierarchy3"/>
    <dgm:cxn modelId="{07F0DE2E-3485-4731-966E-400C4E72278D}" type="presParOf" srcId="{0B7BEEEF-CF96-4972-8526-E97F006A92C7}" destId="{647DCDD0-2ACF-405B-BBB7-62307D142494}" srcOrd="1" destOrd="0" presId="urn:microsoft.com/office/officeart/2005/8/layout/hierarchy3"/>
    <dgm:cxn modelId="{633679C2-292E-4426-AE00-A2D1D3579920}" type="presParOf" srcId="{647DCDD0-2ACF-405B-BBB7-62307D142494}" destId="{6304723A-474C-4046-9421-8569EE4A2413}" srcOrd="0" destOrd="0" presId="urn:microsoft.com/office/officeart/2005/8/layout/hierarchy3"/>
    <dgm:cxn modelId="{03E12743-F4C0-40E7-BB40-B1EB7D875CC4}" type="presParOf" srcId="{647DCDD0-2ACF-405B-BBB7-62307D142494}" destId="{AFDEED0E-1741-4A49-A87A-3A9168AE279F}" srcOrd="1" destOrd="0" presId="urn:microsoft.com/office/officeart/2005/8/layout/hierarchy3"/>
    <dgm:cxn modelId="{F072C653-8C6F-49CE-B37D-040111D77A5C}" type="presParOf" srcId="{647DCDD0-2ACF-405B-BBB7-62307D142494}" destId="{3D54F13E-797A-4921-B396-8F7520689855}" srcOrd="2" destOrd="0" presId="urn:microsoft.com/office/officeart/2005/8/layout/hierarchy3"/>
    <dgm:cxn modelId="{B15D976C-6C81-471C-AAB7-ED85E962B656}" type="presParOf" srcId="{647DCDD0-2ACF-405B-BBB7-62307D142494}" destId="{C7DB7D9C-DC8D-4EF0-A53F-BB3E97E6266C}" srcOrd="3" destOrd="0" presId="urn:microsoft.com/office/officeart/2005/8/layout/hierarchy3"/>
    <dgm:cxn modelId="{D656F91C-38E7-4882-A5D9-7156C5244B6D}" type="presParOf" srcId="{647DCDD0-2ACF-405B-BBB7-62307D142494}" destId="{320DADB4-8756-4469-9A90-BCE61A018C1C}" srcOrd="4" destOrd="0" presId="urn:microsoft.com/office/officeart/2005/8/layout/hierarchy3"/>
    <dgm:cxn modelId="{86D1F418-AA64-4E8B-97D6-A45843DE5881}" type="presParOf" srcId="{647DCDD0-2ACF-405B-BBB7-62307D142494}" destId="{1FB871C7-4449-4568-B6FC-9A7B1A046395}" srcOrd="5" destOrd="0" presId="urn:microsoft.com/office/officeart/2005/8/layout/hierarchy3"/>
    <dgm:cxn modelId="{BBF0256B-C10A-4026-866D-3EFED640B244}" type="presParOf" srcId="{647DCDD0-2ACF-405B-BBB7-62307D142494}" destId="{6E2BA77F-4ED1-49F5-B780-9DA1AF159B6C}" srcOrd="6" destOrd="0" presId="urn:microsoft.com/office/officeart/2005/8/layout/hierarchy3"/>
    <dgm:cxn modelId="{F4E0C644-4614-4A55-8315-208E949B3F5E}" type="presParOf" srcId="{647DCDD0-2ACF-405B-BBB7-62307D142494}" destId="{87261C92-651C-4449-9407-C87D30908461}" srcOrd="7" destOrd="0" presId="urn:microsoft.com/office/officeart/2005/8/layout/hierarchy3"/>
    <dgm:cxn modelId="{F6E464E8-28D5-4D0F-9BA6-D4FF09124153}" type="presParOf" srcId="{48479E57-3961-4F3B-A7F4-B6E1B39EA09A}" destId="{15156756-B531-4CDF-9088-24C7F512E6E6}" srcOrd="1" destOrd="0" presId="urn:microsoft.com/office/officeart/2005/8/layout/hierarchy3"/>
    <dgm:cxn modelId="{86FF27B0-7B62-4819-BF86-713FCF32712F}" type="presParOf" srcId="{15156756-B531-4CDF-9088-24C7F512E6E6}" destId="{C483096F-8188-4643-96DD-3DB2C4CF396D}" srcOrd="0" destOrd="0" presId="urn:microsoft.com/office/officeart/2005/8/layout/hierarchy3"/>
    <dgm:cxn modelId="{DD56BE39-488F-4011-88E1-1CE77EFB9FD0}" type="presParOf" srcId="{C483096F-8188-4643-96DD-3DB2C4CF396D}" destId="{FD0B89A0-6B7B-4F3F-AD19-660A493E7F61}" srcOrd="0" destOrd="0" presId="urn:microsoft.com/office/officeart/2005/8/layout/hierarchy3"/>
    <dgm:cxn modelId="{7D87D793-8654-4901-8EC3-DB9426D52837}" type="presParOf" srcId="{C483096F-8188-4643-96DD-3DB2C4CF396D}" destId="{8AAB8730-B398-490A-A869-55D571117F37}" srcOrd="1" destOrd="0" presId="urn:microsoft.com/office/officeart/2005/8/layout/hierarchy3"/>
    <dgm:cxn modelId="{7CC5A3EF-A872-48C0-9EC2-4B0F4A75A1D3}" type="presParOf" srcId="{15156756-B531-4CDF-9088-24C7F512E6E6}" destId="{B2BCBAE1-F6CB-4C4E-B46C-3C85ADDF157B}" srcOrd="1" destOrd="0" presId="urn:microsoft.com/office/officeart/2005/8/layout/hierarchy3"/>
    <dgm:cxn modelId="{5F56E1D3-DC94-4AF5-BAA0-49B45A182C0F}" type="presParOf" srcId="{B2BCBAE1-F6CB-4C4E-B46C-3C85ADDF157B}" destId="{68768227-0955-4A9A-A871-A0722225662F}" srcOrd="0" destOrd="0" presId="urn:microsoft.com/office/officeart/2005/8/layout/hierarchy3"/>
    <dgm:cxn modelId="{62C46B4C-1B26-4B67-A11C-1B56B68399AB}" type="presParOf" srcId="{B2BCBAE1-F6CB-4C4E-B46C-3C85ADDF157B}" destId="{9677CB55-14FB-4F0F-B6BE-13D072CE872C}" srcOrd="1" destOrd="0" presId="urn:microsoft.com/office/officeart/2005/8/layout/hierarchy3"/>
    <dgm:cxn modelId="{8F2AB9C0-D3B3-42A6-A956-5E5138DBF941}" type="presParOf" srcId="{B2BCBAE1-F6CB-4C4E-B46C-3C85ADDF157B}" destId="{BC77379E-484A-49BE-9E81-71875835A329}" srcOrd="2" destOrd="0" presId="urn:microsoft.com/office/officeart/2005/8/layout/hierarchy3"/>
    <dgm:cxn modelId="{5C0A5A33-1471-4765-A581-B1C183D155AB}" type="presParOf" srcId="{B2BCBAE1-F6CB-4C4E-B46C-3C85ADDF157B}" destId="{DE8643E9-EC57-43BA-A8B8-5D3851AE5D9F}" srcOrd="3" destOrd="0" presId="urn:microsoft.com/office/officeart/2005/8/layout/hierarchy3"/>
    <dgm:cxn modelId="{D5B521E9-F584-474C-A5CF-0304FF23DC23}" type="presParOf" srcId="{B2BCBAE1-F6CB-4C4E-B46C-3C85ADDF157B}" destId="{66FF6436-B83E-4978-AF9E-D0215433A240}" srcOrd="4" destOrd="0" presId="urn:microsoft.com/office/officeart/2005/8/layout/hierarchy3"/>
    <dgm:cxn modelId="{B0AD332D-807E-48B9-AECE-6B114CBFF80A}" type="presParOf" srcId="{B2BCBAE1-F6CB-4C4E-B46C-3C85ADDF157B}" destId="{68313FD5-2299-410B-9449-129F42FDF71D}" srcOrd="5" destOrd="0" presId="urn:microsoft.com/office/officeart/2005/8/layout/hierarchy3"/>
    <dgm:cxn modelId="{61FC1BF5-0293-4DD4-AEFE-BCFF4E0ABBDF}" type="presParOf" srcId="{B2BCBAE1-F6CB-4C4E-B46C-3C85ADDF157B}" destId="{327AC0F6-666C-4CBC-9BD7-5247A8A75EF6}" srcOrd="6" destOrd="0" presId="urn:microsoft.com/office/officeart/2005/8/layout/hierarchy3"/>
    <dgm:cxn modelId="{70D6C9E4-0809-40AE-A0B5-2A50599B1AAD}" type="presParOf" srcId="{B2BCBAE1-F6CB-4C4E-B46C-3C85ADDF157B}" destId="{4F820CDD-9AA2-4D4D-BA09-00D90D9B8E57}" srcOrd="7" destOrd="0" presId="urn:microsoft.com/office/officeart/2005/8/layout/hierarchy3"/>
    <dgm:cxn modelId="{35518BEA-95B3-44FC-8EC0-5269AC6047B6}" type="presParOf" srcId="{48479E57-3961-4F3B-A7F4-B6E1B39EA09A}" destId="{0CA5AB17-731A-48E1-826B-61BC97E25ADC}" srcOrd="2" destOrd="0" presId="urn:microsoft.com/office/officeart/2005/8/layout/hierarchy3"/>
    <dgm:cxn modelId="{0077D0BC-2D63-4E68-ADD8-2C3E9800AFA4}" type="presParOf" srcId="{0CA5AB17-731A-48E1-826B-61BC97E25ADC}" destId="{9F5A8BB7-72EB-423D-BA2F-57781EE55F89}" srcOrd="0" destOrd="0" presId="urn:microsoft.com/office/officeart/2005/8/layout/hierarchy3"/>
    <dgm:cxn modelId="{915C4260-6447-44AB-BAB9-214E837B4124}" type="presParOf" srcId="{9F5A8BB7-72EB-423D-BA2F-57781EE55F89}" destId="{240FAD8C-12E8-46E2-A85B-0F41A4F71073}" srcOrd="0" destOrd="0" presId="urn:microsoft.com/office/officeart/2005/8/layout/hierarchy3"/>
    <dgm:cxn modelId="{B0D30AD9-CCE7-4FBA-A476-50A2063B038E}" type="presParOf" srcId="{9F5A8BB7-72EB-423D-BA2F-57781EE55F89}" destId="{549AC52E-A53B-42B0-963C-8457BFA4F2E8}" srcOrd="1" destOrd="0" presId="urn:microsoft.com/office/officeart/2005/8/layout/hierarchy3"/>
    <dgm:cxn modelId="{061AA860-5851-456B-9379-42AB2A71C4D1}" type="presParOf" srcId="{0CA5AB17-731A-48E1-826B-61BC97E25ADC}" destId="{81A56B9D-7E4A-47C3-B81D-D57889604FA1}" srcOrd="1" destOrd="0" presId="urn:microsoft.com/office/officeart/2005/8/layout/hierarchy3"/>
    <dgm:cxn modelId="{24EA2848-C25E-4148-9707-72F897E75731}" type="presParOf" srcId="{81A56B9D-7E4A-47C3-B81D-D57889604FA1}" destId="{9C947ECA-4B06-4320-A5B3-B8E699824495}" srcOrd="0" destOrd="0" presId="urn:microsoft.com/office/officeart/2005/8/layout/hierarchy3"/>
    <dgm:cxn modelId="{6A78B0A2-0485-4826-8E61-7100E8E295B2}" type="presParOf" srcId="{81A56B9D-7E4A-47C3-B81D-D57889604FA1}" destId="{7CF59DBE-B150-4B7F-9893-E7D32B3BD72A}" srcOrd="1" destOrd="0" presId="urn:microsoft.com/office/officeart/2005/8/layout/hierarchy3"/>
    <dgm:cxn modelId="{1C2F4EF0-5446-4DCF-ACB4-2F2C8834DE5D}" type="presParOf" srcId="{48479E57-3961-4F3B-A7F4-B6E1B39EA09A}" destId="{C16033C5-A1D9-4EE4-B88A-92120466FAD4}" srcOrd="3" destOrd="0" presId="urn:microsoft.com/office/officeart/2005/8/layout/hierarchy3"/>
    <dgm:cxn modelId="{9365D536-28F5-4406-A63B-755B0D659C9A}" type="presParOf" srcId="{C16033C5-A1D9-4EE4-B88A-92120466FAD4}" destId="{EF387AC8-878F-4E60-BDFB-2557B95657AD}" srcOrd="0" destOrd="0" presId="urn:microsoft.com/office/officeart/2005/8/layout/hierarchy3"/>
    <dgm:cxn modelId="{0C4196BD-1C25-4AD2-9505-884E3774C32A}" type="presParOf" srcId="{EF387AC8-878F-4E60-BDFB-2557B95657AD}" destId="{603457CC-1AD1-44A5-ADD4-3FF4EAD13FB3}" srcOrd="0" destOrd="0" presId="urn:microsoft.com/office/officeart/2005/8/layout/hierarchy3"/>
    <dgm:cxn modelId="{9F1A6D08-25A3-4C91-A7C2-F02B9AE1E82E}" type="presParOf" srcId="{EF387AC8-878F-4E60-BDFB-2557B95657AD}" destId="{E7CCCDFD-BD1F-4CF4-82F2-2737CB9F93E8}" srcOrd="1" destOrd="0" presId="urn:microsoft.com/office/officeart/2005/8/layout/hierarchy3"/>
    <dgm:cxn modelId="{BE966EEA-257A-411C-97E8-8F17020E6FA6}" type="presParOf" srcId="{C16033C5-A1D9-4EE4-B88A-92120466FAD4}" destId="{B6692DC7-2AAD-4D39-9C26-B00DC746910C}" srcOrd="1" destOrd="0" presId="urn:microsoft.com/office/officeart/2005/8/layout/hierarchy3"/>
    <dgm:cxn modelId="{2F8F93B8-3C86-442C-ACB8-943336E68F12}" type="presParOf" srcId="{B6692DC7-2AAD-4D39-9C26-B00DC746910C}" destId="{C1FCFD86-66D3-4C91-B7BB-9520C5E11974}" srcOrd="0" destOrd="0" presId="urn:microsoft.com/office/officeart/2005/8/layout/hierarchy3"/>
    <dgm:cxn modelId="{25C4ACEB-191D-4805-920E-6AE743C7C32E}" type="presParOf" srcId="{B6692DC7-2AAD-4D39-9C26-B00DC746910C}" destId="{201A73FF-DD7D-49DD-B694-C62E7DF397B9}" srcOrd="1" destOrd="0" presId="urn:microsoft.com/office/officeart/2005/8/layout/hierarchy3"/>
    <dgm:cxn modelId="{6ED488BE-3939-4812-A003-1B87A6B1014E}" type="presParOf" srcId="{B6692DC7-2AAD-4D39-9C26-B00DC746910C}" destId="{60F33675-70FC-47A6-9D4E-31094C8FE332}" srcOrd="2" destOrd="0" presId="urn:microsoft.com/office/officeart/2005/8/layout/hierarchy3"/>
    <dgm:cxn modelId="{FCE8D927-1AB1-4FA7-9859-44D2D6F791B3}" type="presParOf" srcId="{B6692DC7-2AAD-4D39-9C26-B00DC746910C}" destId="{CB73439F-B094-4178-AA56-DAF70876C01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1BB09-3B90-4EF1-A635-17F704CAC275}">
      <dsp:nvSpPr>
        <dsp:cNvPr id="0" name=""/>
        <dsp:cNvSpPr/>
      </dsp:nvSpPr>
      <dsp:spPr>
        <a:xfrm>
          <a:off x="47141" y="4464"/>
          <a:ext cx="2044898" cy="10224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Mounting</a:t>
          </a:r>
          <a:endParaRPr lang="uk-UA" sz="2800" kern="1200" dirty="0"/>
        </a:p>
      </dsp:txBody>
      <dsp:txXfrm>
        <a:off x="77088" y="34411"/>
        <a:ext cx="1985004" cy="962555"/>
      </dsp:txXfrm>
    </dsp:sp>
    <dsp:sp modelId="{6304723A-474C-4046-9421-8569EE4A2413}">
      <dsp:nvSpPr>
        <dsp:cNvPr id="0" name=""/>
        <dsp:cNvSpPr/>
      </dsp:nvSpPr>
      <dsp:spPr>
        <a:xfrm>
          <a:off x="251631" y="1026913"/>
          <a:ext cx="204489" cy="766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836"/>
              </a:lnTo>
              <a:lnTo>
                <a:pt x="204489" y="7668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EED0E-1741-4A49-A87A-3A9168AE279F}">
      <dsp:nvSpPr>
        <dsp:cNvPr id="0" name=""/>
        <dsp:cNvSpPr/>
      </dsp:nvSpPr>
      <dsp:spPr>
        <a:xfrm>
          <a:off x="456121" y="1282525"/>
          <a:ext cx="2538765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constructor() </a:t>
          </a:r>
          <a:endParaRPr lang="uk-UA" sz="2000" kern="1200" dirty="0"/>
        </a:p>
      </dsp:txBody>
      <dsp:txXfrm>
        <a:off x="486068" y="1312472"/>
        <a:ext cx="2478871" cy="962555"/>
      </dsp:txXfrm>
    </dsp:sp>
    <dsp:sp modelId="{3D54F13E-797A-4921-B396-8F7520689855}">
      <dsp:nvSpPr>
        <dsp:cNvPr id="0" name=""/>
        <dsp:cNvSpPr/>
      </dsp:nvSpPr>
      <dsp:spPr>
        <a:xfrm>
          <a:off x="251631" y="1026913"/>
          <a:ext cx="204489" cy="204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898"/>
              </a:lnTo>
              <a:lnTo>
                <a:pt x="204489" y="20448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B7D9C-DC8D-4EF0-A53F-BB3E97E6266C}">
      <dsp:nvSpPr>
        <dsp:cNvPr id="0" name=""/>
        <dsp:cNvSpPr/>
      </dsp:nvSpPr>
      <dsp:spPr>
        <a:xfrm>
          <a:off x="456121" y="2560587"/>
          <a:ext cx="2538765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"/>
              <a:satOff val="-4078"/>
              <a:lumOff val="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static getDerivedStateFromProps() </a:t>
          </a:r>
          <a:endParaRPr lang="uk-UA" sz="2000" kern="1200" dirty="0"/>
        </a:p>
      </dsp:txBody>
      <dsp:txXfrm>
        <a:off x="486068" y="2590534"/>
        <a:ext cx="2478871" cy="962555"/>
      </dsp:txXfrm>
    </dsp:sp>
    <dsp:sp modelId="{320DADB4-8756-4469-9A90-BCE61A018C1C}">
      <dsp:nvSpPr>
        <dsp:cNvPr id="0" name=""/>
        <dsp:cNvSpPr/>
      </dsp:nvSpPr>
      <dsp:spPr>
        <a:xfrm>
          <a:off x="251631" y="1026913"/>
          <a:ext cx="204489" cy="3322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2959"/>
              </a:lnTo>
              <a:lnTo>
                <a:pt x="204489" y="33229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871C7-4449-4568-B6FC-9A7B1A046395}">
      <dsp:nvSpPr>
        <dsp:cNvPr id="0" name=""/>
        <dsp:cNvSpPr/>
      </dsp:nvSpPr>
      <dsp:spPr>
        <a:xfrm>
          <a:off x="456121" y="3838648"/>
          <a:ext cx="2538765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ender() </a:t>
          </a:r>
          <a:endParaRPr lang="uk-UA" sz="2000" kern="1200" dirty="0"/>
        </a:p>
      </dsp:txBody>
      <dsp:txXfrm>
        <a:off x="486068" y="3868595"/>
        <a:ext cx="2478871" cy="962555"/>
      </dsp:txXfrm>
    </dsp:sp>
    <dsp:sp modelId="{6E2BA77F-4ED1-49F5-B780-9DA1AF159B6C}">
      <dsp:nvSpPr>
        <dsp:cNvPr id="0" name=""/>
        <dsp:cNvSpPr/>
      </dsp:nvSpPr>
      <dsp:spPr>
        <a:xfrm>
          <a:off x="251631" y="1026913"/>
          <a:ext cx="204489" cy="4601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1021"/>
              </a:lnTo>
              <a:lnTo>
                <a:pt x="204489" y="46010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61C92-651C-4449-9407-C87D30908461}">
      <dsp:nvSpPr>
        <dsp:cNvPr id="0" name=""/>
        <dsp:cNvSpPr/>
      </dsp:nvSpPr>
      <dsp:spPr>
        <a:xfrm>
          <a:off x="456121" y="5116710"/>
          <a:ext cx="2538765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940267"/>
              <a:satOff val="-12233"/>
              <a:lumOff val="2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componentDidMount() </a:t>
          </a:r>
          <a:endParaRPr lang="uk-UA" sz="2000" kern="1200" dirty="0"/>
        </a:p>
      </dsp:txBody>
      <dsp:txXfrm>
        <a:off x="486068" y="5146657"/>
        <a:ext cx="2478871" cy="962555"/>
      </dsp:txXfrm>
    </dsp:sp>
    <dsp:sp modelId="{FD0B89A0-6B7B-4F3F-AD19-660A493E7F61}">
      <dsp:nvSpPr>
        <dsp:cNvPr id="0" name=""/>
        <dsp:cNvSpPr/>
      </dsp:nvSpPr>
      <dsp:spPr>
        <a:xfrm>
          <a:off x="3097131" y="4464"/>
          <a:ext cx="2044898" cy="1022449"/>
        </a:xfrm>
        <a:prstGeom prst="roundRect">
          <a:avLst>
            <a:gd name="adj" fmla="val 1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Update</a:t>
          </a:r>
          <a:endParaRPr lang="uk-UA" sz="2800" kern="1200" dirty="0"/>
        </a:p>
      </dsp:txBody>
      <dsp:txXfrm>
        <a:off x="3127078" y="34411"/>
        <a:ext cx="1985004" cy="962555"/>
      </dsp:txXfrm>
    </dsp:sp>
    <dsp:sp modelId="{68768227-0955-4A9A-A871-A0722225662F}">
      <dsp:nvSpPr>
        <dsp:cNvPr id="0" name=""/>
        <dsp:cNvSpPr/>
      </dsp:nvSpPr>
      <dsp:spPr>
        <a:xfrm>
          <a:off x="3301621" y="1026913"/>
          <a:ext cx="204489" cy="766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836"/>
              </a:lnTo>
              <a:lnTo>
                <a:pt x="204489" y="7668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CB55-14FB-4F0F-B6BE-13D072CE872C}">
      <dsp:nvSpPr>
        <dsp:cNvPr id="0" name=""/>
        <dsp:cNvSpPr/>
      </dsp:nvSpPr>
      <dsp:spPr>
        <a:xfrm>
          <a:off x="3506111" y="1282525"/>
          <a:ext cx="2538765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static getDerivedStateFromProps() </a:t>
          </a:r>
          <a:endParaRPr lang="uk-UA" sz="2000" kern="1200" dirty="0"/>
        </a:p>
      </dsp:txBody>
      <dsp:txXfrm>
        <a:off x="3536058" y="1312472"/>
        <a:ext cx="2478871" cy="962555"/>
      </dsp:txXfrm>
    </dsp:sp>
    <dsp:sp modelId="{BC77379E-484A-49BE-9E81-71875835A329}">
      <dsp:nvSpPr>
        <dsp:cNvPr id="0" name=""/>
        <dsp:cNvSpPr/>
      </dsp:nvSpPr>
      <dsp:spPr>
        <a:xfrm>
          <a:off x="3301621" y="1026913"/>
          <a:ext cx="204489" cy="204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898"/>
              </a:lnTo>
              <a:lnTo>
                <a:pt x="204489" y="20448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643E9-EC57-43BA-A8B8-5D3851AE5D9F}">
      <dsp:nvSpPr>
        <dsp:cNvPr id="0" name=""/>
        <dsp:cNvSpPr/>
      </dsp:nvSpPr>
      <dsp:spPr>
        <a:xfrm>
          <a:off x="3506111" y="2560587"/>
          <a:ext cx="2538765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shouldComponentUpdate() </a:t>
          </a:r>
          <a:endParaRPr lang="uk-UA" sz="2000" kern="1200" dirty="0"/>
        </a:p>
      </dsp:txBody>
      <dsp:txXfrm>
        <a:off x="3536058" y="2590534"/>
        <a:ext cx="2478871" cy="962555"/>
      </dsp:txXfrm>
    </dsp:sp>
    <dsp:sp modelId="{66FF6436-B83E-4978-AF9E-D0215433A240}">
      <dsp:nvSpPr>
        <dsp:cNvPr id="0" name=""/>
        <dsp:cNvSpPr/>
      </dsp:nvSpPr>
      <dsp:spPr>
        <a:xfrm>
          <a:off x="3301621" y="1026913"/>
          <a:ext cx="204489" cy="3322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2959"/>
              </a:lnTo>
              <a:lnTo>
                <a:pt x="204489" y="332295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13FD5-2299-410B-9449-129F42FDF71D}">
      <dsp:nvSpPr>
        <dsp:cNvPr id="0" name=""/>
        <dsp:cNvSpPr/>
      </dsp:nvSpPr>
      <dsp:spPr>
        <a:xfrm>
          <a:off x="3506111" y="3838648"/>
          <a:ext cx="6165270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render() getSnapshotBeforeUpdate() </a:t>
          </a:r>
          <a:endParaRPr lang="uk-UA" sz="2000" kern="1200" dirty="0"/>
        </a:p>
      </dsp:txBody>
      <dsp:txXfrm>
        <a:off x="3536058" y="3868595"/>
        <a:ext cx="6105376" cy="962555"/>
      </dsp:txXfrm>
    </dsp:sp>
    <dsp:sp modelId="{327AC0F6-666C-4CBC-9BD7-5247A8A75EF6}">
      <dsp:nvSpPr>
        <dsp:cNvPr id="0" name=""/>
        <dsp:cNvSpPr/>
      </dsp:nvSpPr>
      <dsp:spPr>
        <a:xfrm>
          <a:off x="3301621" y="1026913"/>
          <a:ext cx="204489" cy="4601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1021"/>
              </a:lnTo>
              <a:lnTo>
                <a:pt x="204489" y="46010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820CDD-9AA2-4D4D-BA09-00D90D9B8E57}">
      <dsp:nvSpPr>
        <dsp:cNvPr id="0" name=""/>
        <dsp:cNvSpPr/>
      </dsp:nvSpPr>
      <dsp:spPr>
        <a:xfrm>
          <a:off x="3506111" y="5116710"/>
          <a:ext cx="7651159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860623"/>
              <a:satOff val="-28544"/>
              <a:lumOff val="6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componentDidUpdate() </a:t>
          </a:r>
          <a:endParaRPr lang="uk-UA" sz="2000" kern="1200" dirty="0"/>
        </a:p>
      </dsp:txBody>
      <dsp:txXfrm>
        <a:off x="3536058" y="5146657"/>
        <a:ext cx="7591265" cy="962555"/>
      </dsp:txXfrm>
    </dsp:sp>
    <dsp:sp modelId="{240FAD8C-12E8-46E2-A85B-0F41A4F71073}">
      <dsp:nvSpPr>
        <dsp:cNvPr id="0" name=""/>
        <dsp:cNvSpPr/>
      </dsp:nvSpPr>
      <dsp:spPr>
        <a:xfrm>
          <a:off x="6147122" y="4464"/>
          <a:ext cx="2044898" cy="1022449"/>
        </a:xfrm>
        <a:prstGeom prst="roundRect">
          <a:avLst>
            <a:gd name="adj" fmla="val 1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Dismounting</a:t>
          </a:r>
          <a:endParaRPr lang="uk-UA" sz="2800" kern="1200" dirty="0"/>
        </a:p>
      </dsp:txBody>
      <dsp:txXfrm>
        <a:off x="6177069" y="34411"/>
        <a:ext cx="1985004" cy="962555"/>
      </dsp:txXfrm>
    </dsp:sp>
    <dsp:sp modelId="{9C947ECA-4B06-4320-A5B3-B8E699824495}">
      <dsp:nvSpPr>
        <dsp:cNvPr id="0" name=""/>
        <dsp:cNvSpPr/>
      </dsp:nvSpPr>
      <dsp:spPr>
        <a:xfrm>
          <a:off x="6351612" y="1026913"/>
          <a:ext cx="204489" cy="766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836"/>
              </a:lnTo>
              <a:lnTo>
                <a:pt x="204489" y="7668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59DBE-B150-4B7F-9893-E7D32B3BD72A}">
      <dsp:nvSpPr>
        <dsp:cNvPr id="0" name=""/>
        <dsp:cNvSpPr/>
      </dsp:nvSpPr>
      <dsp:spPr>
        <a:xfrm>
          <a:off x="6556102" y="1282525"/>
          <a:ext cx="2538765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componentWillUnmount() </a:t>
          </a:r>
          <a:endParaRPr lang="uk-UA" sz="2000" kern="1200" dirty="0"/>
        </a:p>
      </dsp:txBody>
      <dsp:txXfrm>
        <a:off x="6586049" y="1312472"/>
        <a:ext cx="2478871" cy="962555"/>
      </dsp:txXfrm>
    </dsp:sp>
    <dsp:sp modelId="{603457CC-1AD1-44A5-ADD4-3FF4EAD13FB3}">
      <dsp:nvSpPr>
        <dsp:cNvPr id="0" name=""/>
        <dsp:cNvSpPr/>
      </dsp:nvSpPr>
      <dsp:spPr>
        <a:xfrm>
          <a:off x="9197113" y="4464"/>
          <a:ext cx="2044898" cy="1022449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Error handling</a:t>
          </a:r>
          <a:endParaRPr lang="uk-UA" sz="2800" kern="1200" dirty="0"/>
        </a:p>
      </dsp:txBody>
      <dsp:txXfrm>
        <a:off x="9227060" y="34411"/>
        <a:ext cx="1985004" cy="962555"/>
      </dsp:txXfrm>
    </dsp:sp>
    <dsp:sp modelId="{C1FCFD86-66D3-4C91-B7BB-9520C5E11974}">
      <dsp:nvSpPr>
        <dsp:cNvPr id="0" name=""/>
        <dsp:cNvSpPr/>
      </dsp:nvSpPr>
      <dsp:spPr>
        <a:xfrm>
          <a:off x="9401602" y="1026913"/>
          <a:ext cx="204489" cy="766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6836"/>
              </a:lnTo>
              <a:lnTo>
                <a:pt x="204489" y="7668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A73FF-DD7D-49DD-B694-C62E7DF397B9}">
      <dsp:nvSpPr>
        <dsp:cNvPr id="0" name=""/>
        <dsp:cNvSpPr/>
      </dsp:nvSpPr>
      <dsp:spPr>
        <a:xfrm>
          <a:off x="9606092" y="1282525"/>
          <a:ext cx="2538765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8820801"/>
              <a:satOff val="-36699"/>
              <a:lumOff val="8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static getDerivedStateFromError() </a:t>
          </a:r>
          <a:endParaRPr lang="uk-UA" sz="2000" kern="1200" dirty="0"/>
        </a:p>
      </dsp:txBody>
      <dsp:txXfrm>
        <a:off x="9636039" y="1312472"/>
        <a:ext cx="2478871" cy="962555"/>
      </dsp:txXfrm>
    </dsp:sp>
    <dsp:sp modelId="{60F33675-70FC-47A6-9D4E-31094C8FE332}">
      <dsp:nvSpPr>
        <dsp:cNvPr id="0" name=""/>
        <dsp:cNvSpPr/>
      </dsp:nvSpPr>
      <dsp:spPr>
        <a:xfrm>
          <a:off x="9401602" y="1026913"/>
          <a:ext cx="204489" cy="204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898"/>
              </a:lnTo>
              <a:lnTo>
                <a:pt x="204489" y="204489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73439F-B094-4178-AA56-DAF70876C015}">
      <dsp:nvSpPr>
        <dsp:cNvPr id="0" name=""/>
        <dsp:cNvSpPr/>
      </dsp:nvSpPr>
      <dsp:spPr>
        <a:xfrm>
          <a:off x="9606092" y="2560587"/>
          <a:ext cx="2538765" cy="10224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componentDidCatch() </a:t>
          </a:r>
          <a:endParaRPr lang="uk-UA" sz="2000" kern="1200" dirty="0"/>
        </a:p>
      </dsp:txBody>
      <dsp:txXfrm>
        <a:off x="9636039" y="2590534"/>
        <a:ext cx="2478871" cy="962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111A-4980-57E8-07CA-A17314A1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377E5-3F4F-C17B-173C-AA6AD980F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12C8-733E-6C8C-3398-D27BB201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733B-AE43-D4D4-0B9F-FA1E17D8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9DCD-73FC-37D4-21B6-C03749E7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66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B93-121C-D560-32C7-21D3EE79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1FC27-3949-1164-45E6-0D8284887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E0D3-D1DD-81DF-9C91-7B5AD00A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6650-6802-2AA7-D1D8-486FC534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2CF7-FB99-0230-BE3B-59805837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579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A4061-9D8C-1222-DC79-FF4691AF5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3FCA3-7DC6-E68A-EC66-B18720C19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E996-2ADA-8257-204B-28A85325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A992-C374-E524-5E29-96CF8BE6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9575-58EF-947B-B6CB-5E88586A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270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B375-0C0B-E206-1E1C-AC7D7E19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0B39-CDCE-A7D3-250E-C44DEAE1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8ADD-A1DC-261D-2873-FB94835C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A5D71-9F9E-DCBE-C18C-7D328300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9FD4-636C-1836-97D5-FB958AD8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965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3CBD-1558-EDCF-7469-DAB15277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9B062-E1FD-09E2-7095-FDC49F99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DEAB-D50B-BD90-98DD-E0CAF6BF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04FB-681B-F13A-75C3-F7DF7EEF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4C27-7180-B743-D93E-02C61C6B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121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B3F9-4E10-61F1-4CCC-05F98B16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0338-419D-8DE0-26AE-C3F33A15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EFAF-5FFA-38A3-7E51-CE19678A6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376AD-35EA-C86F-1749-6B9BDA10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2627-3DF4-B653-6150-8E95CA0A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D9F0E-DDD3-A411-35F6-06B8895B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72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7551-F021-AD03-F91F-CA36F090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D9394-3628-F2E6-3D25-78D792BA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04DB8-46AD-C185-07FB-AC75A0561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2C601-87CC-CEDB-1782-648F6BAC8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77566-FC55-9F82-2006-741FE6C32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2B878-2690-505B-BA38-3258246B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919A4-B9F4-52F3-3867-99171245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03297-3BFC-8A02-E52A-2DD0148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641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73C8-A325-C5E2-7DDE-F12D5701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8549F-7643-E0AB-56F1-57718604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9ABDA-1C78-D00B-BE53-E8302B47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0A57D-89AA-44DD-598C-A85486DC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36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2690E-7180-7F7A-E5FA-4CC96106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883A3-647E-E86F-3E4D-E425E1BD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18988-DD40-16CE-197F-0D294DD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87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23CF-1D4E-5F2B-C40F-C6A63645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833A-2AAE-5705-AE62-23222C051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DF43-605C-D456-1CED-895CB6756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3EC2E-9D1E-897F-1EF6-9928058B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9799-57C7-9FB5-DF02-7E1734E1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37572-6D83-0B85-B83E-A0FA5DF2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824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6935-90E2-710D-73C7-F1B8459B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9635D-A0E9-4CE3-32D6-220F8D4F3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22757-3938-D508-EB9E-B34311314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684CD-8897-EAAD-D142-7413834F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FB63-7CFB-30F6-4EE4-7036C84C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B11C-6C9A-9186-C6D6-09E54480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167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43449-4B7F-CFE5-5B81-D4B6424D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41F68-BDAF-4E17-B799-223B1BE33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308C-479C-9FB9-161D-B0AAD5C1B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6252-5AAA-4548-8B03-71C210A24C22}" type="datetimeFigureOut">
              <a:rPr lang="uk-UA" smtClean="0"/>
              <a:t>30.09.2024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2F63B-F035-B187-3A12-4FEA23E82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44C2-69FE-8982-B533-84D6927F1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761B-7948-4791-89ED-ACD17B50AD2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359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E7A4AB9-29E1-B740-DC14-0CF491B63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203167"/>
              </p:ext>
            </p:extLst>
          </p:nvPr>
        </p:nvGraphicFramePr>
        <p:xfrm>
          <a:off x="0" y="528638"/>
          <a:ext cx="12192000" cy="6143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84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BII</dc:creator>
  <cp:lastModifiedBy>Ivan BII</cp:lastModifiedBy>
  <cp:revision>1</cp:revision>
  <dcterms:created xsi:type="dcterms:W3CDTF">2024-09-29T23:53:18Z</dcterms:created>
  <dcterms:modified xsi:type="dcterms:W3CDTF">2024-09-29T23:55:46Z</dcterms:modified>
</cp:coreProperties>
</file>