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1452" y="1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E85F-797B-0385-5AA6-2A5A5A50B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2D91B-4A8D-771B-31EF-C1796E3EB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61A13-DB48-0E6C-2836-39652DA0D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3C6-296F-47A8-84BC-057C725605A7}" type="datetimeFigureOut">
              <a:rPr lang="uk-UA" smtClean="0"/>
              <a:t>18.10.2024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75F2A-0F3F-399A-9312-39591430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728EA-23D1-B988-76CD-3E06F604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DFA2-D80F-4E5A-B5DA-82B5BFCA7FF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292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35C2-975D-AD4F-C2DD-36E359D9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EAC51-449D-076D-902C-1CEDAC6E2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F7BB8-A745-2498-AFE9-E67079E6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3C6-296F-47A8-84BC-057C725605A7}" type="datetimeFigureOut">
              <a:rPr lang="uk-UA" smtClean="0"/>
              <a:t>18.10.2024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EB59E-F528-50BC-8806-C2B4FEE6D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7C776-0240-844B-C98D-FE58FCEB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DFA2-D80F-4E5A-B5DA-82B5BFCA7FF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06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3F9463-FBAA-F5EF-6D7F-742EBA75B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282F4-4824-F9D2-D815-122A3B6F3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94992-F06A-1571-AC2D-53919071E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3C6-296F-47A8-84BC-057C725605A7}" type="datetimeFigureOut">
              <a:rPr lang="uk-UA" smtClean="0"/>
              <a:t>18.10.2024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0A795-0ABB-E01D-47A8-E3BBABE2D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2E3DE-BE6C-A696-0CA4-0DA3995A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DFA2-D80F-4E5A-B5DA-82B5BFCA7FF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91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B3BF-C5CD-2C34-07BA-386F9BCA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E480D-A34B-9434-855E-9CF2967D1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D28E3-24AE-CE6E-4801-0AA5ED10C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3C6-296F-47A8-84BC-057C725605A7}" type="datetimeFigureOut">
              <a:rPr lang="uk-UA" smtClean="0"/>
              <a:t>18.10.2024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1DB0E-ED35-06BE-8813-A97312EB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B6953-A467-8911-6D50-42F94EB9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DFA2-D80F-4E5A-B5DA-82B5BFCA7FF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2324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1484-5473-27E0-DE0B-5F31FDF88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4AEFA-80E5-E043-D76F-F4A92D9EF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0AE9C-A987-2414-C50B-01A99CC03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3C6-296F-47A8-84BC-057C725605A7}" type="datetimeFigureOut">
              <a:rPr lang="uk-UA" smtClean="0"/>
              <a:t>18.10.2024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1B6ED-B69B-B976-1C14-BA8087A1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7D668-DB56-25A8-1D1F-9A410D6C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DFA2-D80F-4E5A-B5DA-82B5BFCA7FF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936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997F-6893-0AD6-6FA0-BE9D8ABE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EE24E-551A-02D0-1E54-7A6EFA061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1851B-D4C9-A1C0-87EC-BAB382D05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037FA-CB76-6193-6558-384E23328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3C6-296F-47A8-84BC-057C725605A7}" type="datetimeFigureOut">
              <a:rPr lang="uk-UA" smtClean="0"/>
              <a:t>18.10.2024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0F81E-AD05-A0E0-A077-32AD452A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180F5-CB8B-5B80-081C-5E0F1156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DFA2-D80F-4E5A-B5DA-82B5BFCA7FF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40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FE8CC-C4EF-6879-E34B-FD645FB02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C22F5-0544-FF00-DB5A-C1E0897E1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D06A9-03FD-CCB6-9079-C83CACA41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D746-65FF-387A-4D83-5B1529221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A4CA15-C151-BAD9-B827-2528CFCB4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6EBEA6-8210-1E4F-25D3-531D30E8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3C6-296F-47A8-84BC-057C725605A7}" type="datetimeFigureOut">
              <a:rPr lang="uk-UA" smtClean="0"/>
              <a:t>18.10.2024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64B0A5-83AB-0C5E-C3BD-BD605332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6AD83-CF6B-0EE7-39B5-B5F4F44D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DFA2-D80F-4E5A-B5DA-82B5BFCA7FF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7231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91F68-0B6F-68B2-8EDC-69600EB6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DD34A-8324-A9E8-A128-D6416CDE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3C6-296F-47A8-84BC-057C725605A7}" type="datetimeFigureOut">
              <a:rPr lang="uk-UA" smtClean="0"/>
              <a:t>18.10.2024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22899-8A8F-F8BF-6208-E995C4D3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9A3E4-E822-419C-3FCB-06A1F6686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DFA2-D80F-4E5A-B5DA-82B5BFCA7FF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472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60FA11-C663-F2D9-6E94-F8A07235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3C6-296F-47A8-84BC-057C725605A7}" type="datetimeFigureOut">
              <a:rPr lang="uk-UA" smtClean="0"/>
              <a:t>18.10.2024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D8802-DD51-D65F-EB83-6264B16C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D5EA3-4CA9-893B-14EC-D03303ACA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DFA2-D80F-4E5A-B5DA-82B5BFCA7FF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217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49FC-070F-F822-E919-655B7C54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F7446-99DF-5B35-A313-E948BB9C1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CA729-9832-5C50-5B65-F8FEC18DA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29D44-A523-86C9-DAE6-4C8EC971E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3C6-296F-47A8-84BC-057C725605A7}" type="datetimeFigureOut">
              <a:rPr lang="uk-UA" smtClean="0"/>
              <a:t>18.10.2024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19397-CF69-B7A7-EC94-72C43A712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2313F-DD5B-8A04-41C7-E8704167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DFA2-D80F-4E5A-B5DA-82B5BFCA7FF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6267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B2E02-AD02-AFC5-C851-A1E51879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791EA6-0967-ECCE-4EFD-23505BAE2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93CA9-1B20-E221-1ADE-9D49FA10F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F51E5-42F0-20E0-EB8C-9C5B3437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3C6-296F-47A8-84BC-057C725605A7}" type="datetimeFigureOut">
              <a:rPr lang="uk-UA" smtClean="0"/>
              <a:t>18.10.2024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BE1FA-F41E-0CF3-EB96-FAFBFEFA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92EB5-D08C-22B9-A40C-9B7477EB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DFA2-D80F-4E5A-B5DA-82B5BFCA7FF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6902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1FF09-536D-7823-EB92-DA82E66FF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AF27D-2E1A-0ECA-C187-C678F84DA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EC8AD-D5EC-21B0-4F6E-F4A963873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E63C6-296F-47A8-84BC-057C725605A7}" type="datetimeFigureOut">
              <a:rPr lang="uk-UA" smtClean="0"/>
              <a:t>18.10.2024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589EE-0385-5DBE-28D7-C3D058E31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4EB26-7431-B114-51F3-167F48610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DFA2-D80F-4E5A-B5DA-82B5BFCA7FF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924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C1BF268D-34FA-66A0-AF1D-2A9AB643044A}"/>
              </a:ext>
            </a:extLst>
          </p:cNvPr>
          <p:cNvGrpSpPr/>
          <p:nvPr/>
        </p:nvGrpSpPr>
        <p:grpSpPr>
          <a:xfrm rot="2837538">
            <a:off x="-1104000" y="-7959542"/>
            <a:ext cx="14400000" cy="14400000"/>
            <a:chOff x="2513972" y="-153027"/>
            <a:chExt cx="7164056" cy="7164056"/>
          </a:xfrm>
          <a:solidFill>
            <a:schemeClr val="bg2">
              <a:lumMod val="25000"/>
            </a:schemeClr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6E601D3-063C-43FE-B4C7-6277FDB99F3B}"/>
                </a:ext>
              </a:extLst>
            </p:cNvPr>
            <p:cNvSpPr/>
            <p:nvPr/>
          </p:nvSpPr>
          <p:spPr>
            <a:xfrm>
              <a:off x="2513972" y="-153027"/>
              <a:ext cx="3222028" cy="3222029"/>
            </a:xfrm>
            <a:custGeom>
              <a:avLst/>
              <a:gdLst>
                <a:gd name="connsiteX0" fmla="*/ 3222028 w 3222028"/>
                <a:gd name="connsiteY0" fmla="*/ 0 h 3222029"/>
                <a:gd name="connsiteX1" fmla="*/ 3222028 w 3222028"/>
                <a:gd name="connsiteY1" fmla="*/ 1818176 h 3222029"/>
                <a:gd name="connsiteX2" fmla="*/ 3219265 w 3222028"/>
                <a:gd name="connsiteY2" fmla="*/ 1818598 h 3222029"/>
                <a:gd name="connsiteX3" fmla="*/ 1818598 w 3222028"/>
                <a:gd name="connsiteY3" fmla="*/ 3219265 h 3222029"/>
                <a:gd name="connsiteX4" fmla="*/ 1818176 w 3222028"/>
                <a:gd name="connsiteY4" fmla="*/ 3222029 h 3222029"/>
                <a:gd name="connsiteX5" fmla="*/ 0 w 3222028"/>
                <a:gd name="connsiteY5" fmla="*/ 3222029 h 3222029"/>
                <a:gd name="connsiteX6" fmla="*/ 614 w 3222028"/>
                <a:gd name="connsiteY6" fmla="*/ 3213949 h 3222029"/>
                <a:gd name="connsiteX7" fmla="*/ 3213949 w 3222028"/>
                <a:gd name="connsiteY7" fmla="*/ 614 h 3222029"/>
                <a:gd name="connsiteX8" fmla="*/ 3222028 w 3222028"/>
                <a:gd name="connsiteY8" fmla="*/ 0 h 3222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22028" h="3222029">
                  <a:moveTo>
                    <a:pt x="3222028" y="0"/>
                  </a:moveTo>
                  <a:lnTo>
                    <a:pt x="3222028" y="1818176"/>
                  </a:lnTo>
                  <a:lnTo>
                    <a:pt x="3219265" y="1818598"/>
                  </a:lnTo>
                  <a:cubicBezTo>
                    <a:pt x="2516211" y="1962463"/>
                    <a:pt x="1962463" y="2516211"/>
                    <a:pt x="1818598" y="3219265"/>
                  </a:cubicBezTo>
                  <a:lnTo>
                    <a:pt x="1818176" y="3222029"/>
                  </a:lnTo>
                  <a:lnTo>
                    <a:pt x="0" y="3222029"/>
                  </a:lnTo>
                  <a:lnTo>
                    <a:pt x="614" y="3213949"/>
                  </a:lnTo>
                  <a:cubicBezTo>
                    <a:pt x="172680" y="1519649"/>
                    <a:pt x="1519649" y="172680"/>
                    <a:pt x="3213949" y="614"/>
                  </a:cubicBezTo>
                  <a:lnTo>
                    <a:pt x="322202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uk-UA">
                <a:solidFill>
                  <a:schemeClr val="tx1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5141F42-6D5B-764A-C100-BBA9141AA68A}"/>
                </a:ext>
              </a:extLst>
            </p:cNvPr>
            <p:cNvSpPr/>
            <p:nvPr/>
          </p:nvSpPr>
          <p:spPr>
            <a:xfrm>
              <a:off x="6456000" y="-153027"/>
              <a:ext cx="3222028" cy="3222029"/>
            </a:xfrm>
            <a:custGeom>
              <a:avLst/>
              <a:gdLst>
                <a:gd name="connsiteX0" fmla="*/ 0 w 3222028"/>
                <a:gd name="connsiteY0" fmla="*/ 0 h 3222029"/>
                <a:gd name="connsiteX1" fmla="*/ 8079 w 3222028"/>
                <a:gd name="connsiteY1" fmla="*/ 614 h 3222029"/>
                <a:gd name="connsiteX2" fmla="*/ 3221414 w 3222028"/>
                <a:gd name="connsiteY2" fmla="*/ 3213949 h 3222029"/>
                <a:gd name="connsiteX3" fmla="*/ 3222028 w 3222028"/>
                <a:gd name="connsiteY3" fmla="*/ 3222029 h 3222029"/>
                <a:gd name="connsiteX4" fmla="*/ 1403852 w 3222028"/>
                <a:gd name="connsiteY4" fmla="*/ 3222029 h 3222029"/>
                <a:gd name="connsiteX5" fmla="*/ 1403430 w 3222028"/>
                <a:gd name="connsiteY5" fmla="*/ 3219265 h 3222029"/>
                <a:gd name="connsiteX6" fmla="*/ 2763 w 3222028"/>
                <a:gd name="connsiteY6" fmla="*/ 1818598 h 3222029"/>
                <a:gd name="connsiteX7" fmla="*/ 0 w 3222028"/>
                <a:gd name="connsiteY7" fmla="*/ 1818176 h 3222029"/>
                <a:gd name="connsiteX8" fmla="*/ 0 w 3222028"/>
                <a:gd name="connsiteY8" fmla="*/ 0 h 3222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22028" h="3222029">
                  <a:moveTo>
                    <a:pt x="0" y="0"/>
                  </a:moveTo>
                  <a:lnTo>
                    <a:pt x="8079" y="614"/>
                  </a:lnTo>
                  <a:cubicBezTo>
                    <a:pt x="1702380" y="172680"/>
                    <a:pt x="3049348" y="1519649"/>
                    <a:pt x="3221414" y="3213949"/>
                  </a:cubicBezTo>
                  <a:lnTo>
                    <a:pt x="3222028" y="3222029"/>
                  </a:lnTo>
                  <a:lnTo>
                    <a:pt x="1403852" y="3222029"/>
                  </a:lnTo>
                  <a:lnTo>
                    <a:pt x="1403430" y="3219265"/>
                  </a:lnTo>
                  <a:cubicBezTo>
                    <a:pt x="1259565" y="2516211"/>
                    <a:pt x="705817" y="1962463"/>
                    <a:pt x="2763" y="1818598"/>
                  </a:cubicBezTo>
                  <a:lnTo>
                    <a:pt x="0" y="18181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uk-UA">
                <a:solidFill>
                  <a:schemeClr val="tx1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7E5746A-E304-ED41-098C-415D48DEBB01}"/>
                </a:ext>
              </a:extLst>
            </p:cNvPr>
            <p:cNvSpPr/>
            <p:nvPr/>
          </p:nvSpPr>
          <p:spPr>
            <a:xfrm>
              <a:off x="2513972" y="3789001"/>
              <a:ext cx="3222028" cy="3222028"/>
            </a:xfrm>
            <a:custGeom>
              <a:avLst/>
              <a:gdLst>
                <a:gd name="connsiteX0" fmla="*/ 0 w 3222028"/>
                <a:gd name="connsiteY0" fmla="*/ 0 h 3222028"/>
                <a:gd name="connsiteX1" fmla="*/ 1818177 w 3222028"/>
                <a:gd name="connsiteY1" fmla="*/ 0 h 3222028"/>
                <a:gd name="connsiteX2" fmla="*/ 1818598 w 3222028"/>
                <a:gd name="connsiteY2" fmla="*/ 2762 h 3222028"/>
                <a:gd name="connsiteX3" fmla="*/ 3219265 w 3222028"/>
                <a:gd name="connsiteY3" fmla="*/ 1403429 h 3222028"/>
                <a:gd name="connsiteX4" fmla="*/ 3222028 w 3222028"/>
                <a:gd name="connsiteY4" fmla="*/ 1403851 h 3222028"/>
                <a:gd name="connsiteX5" fmla="*/ 3222028 w 3222028"/>
                <a:gd name="connsiteY5" fmla="*/ 3222028 h 3222028"/>
                <a:gd name="connsiteX6" fmla="*/ 3213949 w 3222028"/>
                <a:gd name="connsiteY6" fmla="*/ 3221413 h 3222028"/>
                <a:gd name="connsiteX7" fmla="*/ 614 w 3222028"/>
                <a:gd name="connsiteY7" fmla="*/ 8078 h 3222028"/>
                <a:gd name="connsiteX8" fmla="*/ 0 w 3222028"/>
                <a:gd name="connsiteY8" fmla="*/ 0 h 3222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22028" h="3222028">
                  <a:moveTo>
                    <a:pt x="0" y="0"/>
                  </a:moveTo>
                  <a:lnTo>
                    <a:pt x="1818177" y="0"/>
                  </a:lnTo>
                  <a:lnTo>
                    <a:pt x="1818598" y="2762"/>
                  </a:lnTo>
                  <a:cubicBezTo>
                    <a:pt x="1962463" y="705816"/>
                    <a:pt x="2516211" y="1259564"/>
                    <a:pt x="3219265" y="1403429"/>
                  </a:cubicBezTo>
                  <a:lnTo>
                    <a:pt x="3222028" y="1403851"/>
                  </a:lnTo>
                  <a:lnTo>
                    <a:pt x="3222028" y="3222028"/>
                  </a:lnTo>
                  <a:lnTo>
                    <a:pt x="3213949" y="3221413"/>
                  </a:lnTo>
                  <a:cubicBezTo>
                    <a:pt x="1519649" y="3049347"/>
                    <a:pt x="172680" y="1702379"/>
                    <a:pt x="614" y="807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uk-UA">
                <a:solidFill>
                  <a:schemeClr val="tx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1115E3B-2C8B-9BD2-A28C-3D52AF5AFA86}"/>
                </a:ext>
              </a:extLst>
            </p:cNvPr>
            <p:cNvSpPr/>
            <p:nvPr/>
          </p:nvSpPr>
          <p:spPr>
            <a:xfrm>
              <a:off x="6456000" y="3789001"/>
              <a:ext cx="3222028" cy="3222028"/>
            </a:xfrm>
            <a:custGeom>
              <a:avLst/>
              <a:gdLst>
                <a:gd name="connsiteX0" fmla="*/ 1403852 w 3222028"/>
                <a:gd name="connsiteY0" fmla="*/ 0 h 3222028"/>
                <a:gd name="connsiteX1" fmla="*/ 3222028 w 3222028"/>
                <a:gd name="connsiteY1" fmla="*/ 0 h 3222028"/>
                <a:gd name="connsiteX2" fmla="*/ 3221414 w 3222028"/>
                <a:gd name="connsiteY2" fmla="*/ 8078 h 3222028"/>
                <a:gd name="connsiteX3" fmla="*/ 8079 w 3222028"/>
                <a:gd name="connsiteY3" fmla="*/ 3221413 h 3222028"/>
                <a:gd name="connsiteX4" fmla="*/ 0 w 3222028"/>
                <a:gd name="connsiteY4" fmla="*/ 3222028 h 3222028"/>
                <a:gd name="connsiteX5" fmla="*/ 0 w 3222028"/>
                <a:gd name="connsiteY5" fmla="*/ 1403851 h 3222028"/>
                <a:gd name="connsiteX6" fmla="*/ 2763 w 3222028"/>
                <a:gd name="connsiteY6" fmla="*/ 1403429 h 3222028"/>
                <a:gd name="connsiteX7" fmla="*/ 1403430 w 3222028"/>
                <a:gd name="connsiteY7" fmla="*/ 2762 h 3222028"/>
                <a:gd name="connsiteX8" fmla="*/ 1403852 w 3222028"/>
                <a:gd name="connsiteY8" fmla="*/ 0 h 3222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22028" h="3222028">
                  <a:moveTo>
                    <a:pt x="1403852" y="0"/>
                  </a:moveTo>
                  <a:lnTo>
                    <a:pt x="3222028" y="0"/>
                  </a:lnTo>
                  <a:lnTo>
                    <a:pt x="3221414" y="8078"/>
                  </a:lnTo>
                  <a:cubicBezTo>
                    <a:pt x="3049348" y="1702379"/>
                    <a:pt x="1702380" y="3049347"/>
                    <a:pt x="8079" y="3221413"/>
                  </a:cubicBezTo>
                  <a:lnTo>
                    <a:pt x="0" y="3222028"/>
                  </a:lnTo>
                  <a:lnTo>
                    <a:pt x="0" y="1403851"/>
                  </a:lnTo>
                  <a:lnTo>
                    <a:pt x="2763" y="1403429"/>
                  </a:lnTo>
                  <a:cubicBezTo>
                    <a:pt x="705817" y="1259564"/>
                    <a:pt x="1259565" y="705816"/>
                    <a:pt x="1403430" y="2762"/>
                  </a:cubicBezTo>
                  <a:lnTo>
                    <a:pt x="1403852" y="0"/>
                  </a:lnTo>
                  <a:close/>
                </a:path>
              </a:pathLst>
            </a:custGeom>
            <a:blipFill dpi="0" rotWithShape="0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uk-UA">
                <a:solidFill>
                  <a:schemeClr val="tx1"/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7CB848A-2906-DB9C-405E-01BFEC30C8D9}"/>
              </a:ext>
            </a:extLst>
          </p:cNvPr>
          <p:cNvSpPr txBox="1"/>
          <p:nvPr/>
        </p:nvSpPr>
        <p:spPr>
          <a:xfrm>
            <a:off x="4281949" y="970866"/>
            <a:ext cx="3600000" cy="10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КИЇВ</a:t>
            </a:r>
          </a:p>
        </p:txBody>
      </p:sp>
    </p:spTree>
    <p:extLst>
      <p:ext uri="{BB962C8B-B14F-4D97-AF65-F5344CB8AC3E}">
        <p14:creationId xmlns:p14="http://schemas.microsoft.com/office/powerpoint/2010/main" val="262927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A3F0E6-1402-6442-C6C7-B4C0F628D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A022BFA6-1D23-505D-3950-BA120D29B2E0}"/>
              </a:ext>
            </a:extLst>
          </p:cNvPr>
          <p:cNvGrpSpPr/>
          <p:nvPr/>
        </p:nvGrpSpPr>
        <p:grpSpPr>
          <a:xfrm rot="8107725">
            <a:off x="-1104000" y="-7959542"/>
            <a:ext cx="14400000" cy="14400000"/>
            <a:chOff x="2513972" y="-153027"/>
            <a:chExt cx="7164056" cy="7164056"/>
          </a:xfrm>
          <a:solidFill>
            <a:schemeClr val="bg2">
              <a:lumMod val="25000"/>
            </a:schemeClr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C13BC2F-D66B-C503-9325-F5D7629E4807}"/>
                </a:ext>
              </a:extLst>
            </p:cNvPr>
            <p:cNvSpPr/>
            <p:nvPr/>
          </p:nvSpPr>
          <p:spPr>
            <a:xfrm>
              <a:off x="2513972" y="-153027"/>
              <a:ext cx="3222028" cy="3222029"/>
            </a:xfrm>
            <a:custGeom>
              <a:avLst/>
              <a:gdLst>
                <a:gd name="connsiteX0" fmla="*/ 3222028 w 3222028"/>
                <a:gd name="connsiteY0" fmla="*/ 0 h 3222029"/>
                <a:gd name="connsiteX1" fmla="*/ 3222028 w 3222028"/>
                <a:gd name="connsiteY1" fmla="*/ 1818176 h 3222029"/>
                <a:gd name="connsiteX2" fmla="*/ 3219265 w 3222028"/>
                <a:gd name="connsiteY2" fmla="*/ 1818598 h 3222029"/>
                <a:gd name="connsiteX3" fmla="*/ 1818598 w 3222028"/>
                <a:gd name="connsiteY3" fmla="*/ 3219265 h 3222029"/>
                <a:gd name="connsiteX4" fmla="*/ 1818176 w 3222028"/>
                <a:gd name="connsiteY4" fmla="*/ 3222029 h 3222029"/>
                <a:gd name="connsiteX5" fmla="*/ 0 w 3222028"/>
                <a:gd name="connsiteY5" fmla="*/ 3222029 h 3222029"/>
                <a:gd name="connsiteX6" fmla="*/ 614 w 3222028"/>
                <a:gd name="connsiteY6" fmla="*/ 3213949 h 3222029"/>
                <a:gd name="connsiteX7" fmla="*/ 3213949 w 3222028"/>
                <a:gd name="connsiteY7" fmla="*/ 614 h 3222029"/>
                <a:gd name="connsiteX8" fmla="*/ 3222028 w 3222028"/>
                <a:gd name="connsiteY8" fmla="*/ 0 h 3222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22028" h="3222029">
                  <a:moveTo>
                    <a:pt x="3222028" y="0"/>
                  </a:moveTo>
                  <a:lnTo>
                    <a:pt x="3222028" y="1818176"/>
                  </a:lnTo>
                  <a:lnTo>
                    <a:pt x="3219265" y="1818598"/>
                  </a:lnTo>
                  <a:cubicBezTo>
                    <a:pt x="2516211" y="1962463"/>
                    <a:pt x="1962463" y="2516211"/>
                    <a:pt x="1818598" y="3219265"/>
                  </a:cubicBezTo>
                  <a:lnTo>
                    <a:pt x="1818176" y="3222029"/>
                  </a:lnTo>
                  <a:lnTo>
                    <a:pt x="0" y="3222029"/>
                  </a:lnTo>
                  <a:lnTo>
                    <a:pt x="614" y="3213949"/>
                  </a:lnTo>
                  <a:cubicBezTo>
                    <a:pt x="172680" y="1519649"/>
                    <a:pt x="1519649" y="172680"/>
                    <a:pt x="3213949" y="614"/>
                  </a:cubicBezTo>
                  <a:lnTo>
                    <a:pt x="322202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uk-UA">
                <a:solidFill>
                  <a:schemeClr val="tx1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A95891E-1A0A-AAA7-30B1-2433C45E35B5}"/>
                </a:ext>
              </a:extLst>
            </p:cNvPr>
            <p:cNvSpPr/>
            <p:nvPr/>
          </p:nvSpPr>
          <p:spPr>
            <a:xfrm>
              <a:off x="6456000" y="-153027"/>
              <a:ext cx="3222028" cy="3222029"/>
            </a:xfrm>
            <a:custGeom>
              <a:avLst/>
              <a:gdLst>
                <a:gd name="connsiteX0" fmla="*/ 0 w 3222028"/>
                <a:gd name="connsiteY0" fmla="*/ 0 h 3222029"/>
                <a:gd name="connsiteX1" fmla="*/ 8079 w 3222028"/>
                <a:gd name="connsiteY1" fmla="*/ 614 h 3222029"/>
                <a:gd name="connsiteX2" fmla="*/ 3221414 w 3222028"/>
                <a:gd name="connsiteY2" fmla="*/ 3213949 h 3222029"/>
                <a:gd name="connsiteX3" fmla="*/ 3222028 w 3222028"/>
                <a:gd name="connsiteY3" fmla="*/ 3222029 h 3222029"/>
                <a:gd name="connsiteX4" fmla="*/ 1403852 w 3222028"/>
                <a:gd name="connsiteY4" fmla="*/ 3222029 h 3222029"/>
                <a:gd name="connsiteX5" fmla="*/ 1403430 w 3222028"/>
                <a:gd name="connsiteY5" fmla="*/ 3219265 h 3222029"/>
                <a:gd name="connsiteX6" fmla="*/ 2763 w 3222028"/>
                <a:gd name="connsiteY6" fmla="*/ 1818598 h 3222029"/>
                <a:gd name="connsiteX7" fmla="*/ 0 w 3222028"/>
                <a:gd name="connsiteY7" fmla="*/ 1818176 h 3222029"/>
                <a:gd name="connsiteX8" fmla="*/ 0 w 3222028"/>
                <a:gd name="connsiteY8" fmla="*/ 0 h 3222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22028" h="3222029">
                  <a:moveTo>
                    <a:pt x="0" y="0"/>
                  </a:moveTo>
                  <a:lnTo>
                    <a:pt x="8079" y="614"/>
                  </a:lnTo>
                  <a:cubicBezTo>
                    <a:pt x="1702380" y="172680"/>
                    <a:pt x="3049348" y="1519649"/>
                    <a:pt x="3221414" y="3213949"/>
                  </a:cubicBezTo>
                  <a:lnTo>
                    <a:pt x="3222028" y="3222029"/>
                  </a:lnTo>
                  <a:lnTo>
                    <a:pt x="1403852" y="3222029"/>
                  </a:lnTo>
                  <a:lnTo>
                    <a:pt x="1403430" y="3219265"/>
                  </a:lnTo>
                  <a:cubicBezTo>
                    <a:pt x="1259565" y="2516211"/>
                    <a:pt x="705817" y="1962463"/>
                    <a:pt x="2763" y="1818598"/>
                  </a:cubicBezTo>
                  <a:lnTo>
                    <a:pt x="0" y="1818176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uk-UA">
                <a:solidFill>
                  <a:schemeClr val="tx1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79E7BF5-DF4B-B763-80BF-356C37FC8CF6}"/>
                </a:ext>
              </a:extLst>
            </p:cNvPr>
            <p:cNvSpPr/>
            <p:nvPr/>
          </p:nvSpPr>
          <p:spPr>
            <a:xfrm>
              <a:off x="2513972" y="3789001"/>
              <a:ext cx="3222028" cy="3222028"/>
            </a:xfrm>
            <a:custGeom>
              <a:avLst/>
              <a:gdLst>
                <a:gd name="connsiteX0" fmla="*/ 0 w 3222028"/>
                <a:gd name="connsiteY0" fmla="*/ 0 h 3222028"/>
                <a:gd name="connsiteX1" fmla="*/ 1818177 w 3222028"/>
                <a:gd name="connsiteY1" fmla="*/ 0 h 3222028"/>
                <a:gd name="connsiteX2" fmla="*/ 1818598 w 3222028"/>
                <a:gd name="connsiteY2" fmla="*/ 2762 h 3222028"/>
                <a:gd name="connsiteX3" fmla="*/ 3219265 w 3222028"/>
                <a:gd name="connsiteY3" fmla="*/ 1403429 h 3222028"/>
                <a:gd name="connsiteX4" fmla="*/ 3222028 w 3222028"/>
                <a:gd name="connsiteY4" fmla="*/ 1403851 h 3222028"/>
                <a:gd name="connsiteX5" fmla="*/ 3222028 w 3222028"/>
                <a:gd name="connsiteY5" fmla="*/ 3222028 h 3222028"/>
                <a:gd name="connsiteX6" fmla="*/ 3213949 w 3222028"/>
                <a:gd name="connsiteY6" fmla="*/ 3221413 h 3222028"/>
                <a:gd name="connsiteX7" fmla="*/ 614 w 3222028"/>
                <a:gd name="connsiteY7" fmla="*/ 8078 h 3222028"/>
                <a:gd name="connsiteX8" fmla="*/ 0 w 3222028"/>
                <a:gd name="connsiteY8" fmla="*/ 0 h 3222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22028" h="3222028">
                  <a:moveTo>
                    <a:pt x="0" y="0"/>
                  </a:moveTo>
                  <a:lnTo>
                    <a:pt x="1818177" y="0"/>
                  </a:lnTo>
                  <a:lnTo>
                    <a:pt x="1818598" y="2762"/>
                  </a:lnTo>
                  <a:cubicBezTo>
                    <a:pt x="1962463" y="705816"/>
                    <a:pt x="2516211" y="1259564"/>
                    <a:pt x="3219265" y="1403429"/>
                  </a:cubicBezTo>
                  <a:lnTo>
                    <a:pt x="3222028" y="1403851"/>
                  </a:lnTo>
                  <a:lnTo>
                    <a:pt x="3222028" y="3222028"/>
                  </a:lnTo>
                  <a:lnTo>
                    <a:pt x="3213949" y="3221413"/>
                  </a:lnTo>
                  <a:cubicBezTo>
                    <a:pt x="1519649" y="3049347"/>
                    <a:pt x="172680" y="1702379"/>
                    <a:pt x="614" y="807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uk-UA">
                <a:solidFill>
                  <a:schemeClr val="tx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6679727-4ADD-1802-7EBE-2C4CE0B8C734}"/>
                </a:ext>
              </a:extLst>
            </p:cNvPr>
            <p:cNvSpPr/>
            <p:nvPr/>
          </p:nvSpPr>
          <p:spPr>
            <a:xfrm>
              <a:off x="6456000" y="3789001"/>
              <a:ext cx="3222028" cy="3222028"/>
            </a:xfrm>
            <a:custGeom>
              <a:avLst/>
              <a:gdLst>
                <a:gd name="connsiteX0" fmla="*/ 1403852 w 3222028"/>
                <a:gd name="connsiteY0" fmla="*/ 0 h 3222028"/>
                <a:gd name="connsiteX1" fmla="*/ 3222028 w 3222028"/>
                <a:gd name="connsiteY1" fmla="*/ 0 h 3222028"/>
                <a:gd name="connsiteX2" fmla="*/ 3221414 w 3222028"/>
                <a:gd name="connsiteY2" fmla="*/ 8078 h 3222028"/>
                <a:gd name="connsiteX3" fmla="*/ 8079 w 3222028"/>
                <a:gd name="connsiteY3" fmla="*/ 3221413 h 3222028"/>
                <a:gd name="connsiteX4" fmla="*/ 0 w 3222028"/>
                <a:gd name="connsiteY4" fmla="*/ 3222028 h 3222028"/>
                <a:gd name="connsiteX5" fmla="*/ 0 w 3222028"/>
                <a:gd name="connsiteY5" fmla="*/ 1403851 h 3222028"/>
                <a:gd name="connsiteX6" fmla="*/ 2763 w 3222028"/>
                <a:gd name="connsiteY6" fmla="*/ 1403429 h 3222028"/>
                <a:gd name="connsiteX7" fmla="*/ 1403430 w 3222028"/>
                <a:gd name="connsiteY7" fmla="*/ 2762 h 3222028"/>
                <a:gd name="connsiteX8" fmla="*/ 1403852 w 3222028"/>
                <a:gd name="connsiteY8" fmla="*/ 0 h 3222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22028" h="3222028">
                  <a:moveTo>
                    <a:pt x="1403852" y="0"/>
                  </a:moveTo>
                  <a:lnTo>
                    <a:pt x="3222028" y="0"/>
                  </a:lnTo>
                  <a:lnTo>
                    <a:pt x="3221414" y="8078"/>
                  </a:lnTo>
                  <a:cubicBezTo>
                    <a:pt x="3049348" y="1702379"/>
                    <a:pt x="1702380" y="3049347"/>
                    <a:pt x="8079" y="3221413"/>
                  </a:cubicBezTo>
                  <a:lnTo>
                    <a:pt x="0" y="3222028"/>
                  </a:lnTo>
                  <a:lnTo>
                    <a:pt x="0" y="1403851"/>
                  </a:lnTo>
                  <a:lnTo>
                    <a:pt x="2763" y="1403429"/>
                  </a:lnTo>
                  <a:cubicBezTo>
                    <a:pt x="705817" y="1259564"/>
                    <a:pt x="1259565" y="705816"/>
                    <a:pt x="1403430" y="2762"/>
                  </a:cubicBezTo>
                  <a:lnTo>
                    <a:pt x="1403852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uk-UA">
                <a:solidFill>
                  <a:schemeClr val="tx1"/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61BC158-72A7-D0E9-F08A-BA990C3CFDEC}"/>
              </a:ext>
            </a:extLst>
          </p:cNvPr>
          <p:cNvSpPr txBox="1"/>
          <p:nvPr/>
        </p:nvSpPr>
        <p:spPr>
          <a:xfrm>
            <a:off x="4116000" y="970866"/>
            <a:ext cx="3960000" cy="10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ХАРКІВ</a:t>
            </a:r>
          </a:p>
        </p:txBody>
      </p:sp>
    </p:spTree>
    <p:extLst>
      <p:ext uri="{BB962C8B-B14F-4D97-AF65-F5344CB8AC3E}">
        <p14:creationId xmlns:p14="http://schemas.microsoft.com/office/powerpoint/2010/main" val="131509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C3F6AB-77FD-8E5A-F043-11EE77F09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424795F9-F797-8FBF-6493-05F74B663857}"/>
              </a:ext>
            </a:extLst>
          </p:cNvPr>
          <p:cNvGrpSpPr/>
          <p:nvPr/>
        </p:nvGrpSpPr>
        <p:grpSpPr>
          <a:xfrm rot="13520305">
            <a:off x="-1104000" y="-7959542"/>
            <a:ext cx="14400000" cy="14400000"/>
            <a:chOff x="2513972" y="-153027"/>
            <a:chExt cx="7164056" cy="7164056"/>
          </a:xfrm>
          <a:solidFill>
            <a:schemeClr val="bg2">
              <a:lumMod val="25000"/>
            </a:schemeClr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D040A31-7B55-3B34-FBE3-F2811CE2D266}"/>
                </a:ext>
              </a:extLst>
            </p:cNvPr>
            <p:cNvSpPr/>
            <p:nvPr/>
          </p:nvSpPr>
          <p:spPr>
            <a:xfrm>
              <a:off x="2513972" y="-153027"/>
              <a:ext cx="3222028" cy="3222029"/>
            </a:xfrm>
            <a:custGeom>
              <a:avLst/>
              <a:gdLst>
                <a:gd name="connsiteX0" fmla="*/ 3222028 w 3222028"/>
                <a:gd name="connsiteY0" fmla="*/ 0 h 3222029"/>
                <a:gd name="connsiteX1" fmla="*/ 3222028 w 3222028"/>
                <a:gd name="connsiteY1" fmla="*/ 1818176 h 3222029"/>
                <a:gd name="connsiteX2" fmla="*/ 3219265 w 3222028"/>
                <a:gd name="connsiteY2" fmla="*/ 1818598 h 3222029"/>
                <a:gd name="connsiteX3" fmla="*/ 1818598 w 3222028"/>
                <a:gd name="connsiteY3" fmla="*/ 3219265 h 3222029"/>
                <a:gd name="connsiteX4" fmla="*/ 1818176 w 3222028"/>
                <a:gd name="connsiteY4" fmla="*/ 3222029 h 3222029"/>
                <a:gd name="connsiteX5" fmla="*/ 0 w 3222028"/>
                <a:gd name="connsiteY5" fmla="*/ 3222029 h 3222029"/>
                <a:gd name="connsiteX6" fmla="*/ 614 w 3222028"/>
                <a:gd name="connsiteY6" fmla="*/ 3213949 h 3222029"/>
                <a:gd name="connsiteX7" fmla="*/ 3213949 w 3222028"/>
                <a:gd name="connsiteY7" fmla="*/ 614 h 3222029"/>
                <a:gd name="connsiteX8" fmla="*/ 3222028 w 3222028"/>
                <a:gd name="connsiteY8" fmla="*/ 0 h 3222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22028" h="3222029">
                  <a:moveTo>
                    <a:pt x="3222028" y="0"/>
                  </a:moveTo>
                  <a:lnTo>
                    <a:pt x="3222028" y="1818176"/>
                  </a:lnTo>
                  <a:lnTo>
                    <a:pt x="3219265" y="1818598"/>
                  </a:lnTo>
                  <a:cubicBezTo>
                    <a:pt x="2516211" y="1962463"/>
                    <a:pt x="1962463" y="2516211"/>
                    <a:pt x="1818598" y="3219265"/>
                  </a:cubicBezTo>
                  <a:lnTo>
                    <a:pt x="1818176" y="3222029"/>
                  </a:lnTo>
                  <a:lnTo>
                    <a:pt x="0" y="3222029"/>
                  </a:lnTo>
                  <a:lnTo>
                    <a:pt x="614" y="3213949"/>
                  </a:lnTo>
                  <a:cubicBezTo>
                    <a:pt x="172680" y="1519649"/>
                    <a:pt x="1519649" y="172680"/>
                    <a:pt x="3213949" y="614"/>
                  </a:cubicBezTo>
                  <a:lnTo>
                    <a:pt x="3222028" y="0"/>
                  </a:lnTo>
                  <a:close/>
                </a:path>
              </a:pathLst>
            </a:custGeom>
            <a:blipFill dpi="0" rotWithShape="0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uk-UA">
                <a:solidFill>
                  <a:schemeClr val="tx1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E1573DD-2624-FCC6-A15B-90AB3AEB3143}"/>
                </a:ext>
              </a:extLst>
            </p:cNvPr>
            <p:cNvSpPr/>
            <p:nvPr/>
          </p:nvSpPr>
          <p:spPr>
            <a:xfrm>
              <a:off x="6456000" y="-153027"/>
              <a:ext cx="3222028" cy="3222029"/>
            </a:xfrm>
            <a:custGeom>
              <a:avLst/>
              <a:gdLst>
                <a:gd name="connsiteX0" fmla="*/ 0 w 3222028"/>
                <a:gd name="connsiteY0" fmla="*/ 0 h 3222029"/>
                <a:gd name="connsiteX1" fmla="*/ 8079 w 3222028"/>
                <a:gd name="connsiteY1" fmla="*/ 614 h 3222029"/>
                <a:gd name="connsiteX2" fmla="*/ 3221414 w 3222028"/>
                <a:gd name="connsiteY2" fmla="*/ 3213949 h 3222029"/>
                <a:gd name="connsiteX3" fmla="*/ 3222028 w 3222028"/>
                <a:gd name="connsiteY3" fmla="*/ 3222029 h 3222029"/>
                <a:gd name="connsiteX4" fmla="*/ 1403852 w 3222028"/>
                <a:gd name="connsiteY4" fmla="*/ 3222029 h 3222029"/>
                <a:gd name="connsiteX5" fmla="*/ 1403430 w 3222028"/>
                <a:gd name="connsiteY5" fmla="*/ 3219265 h 3222029"/>
                <a:gd name="connsiteX6" fmla="*/ 2763 w 3222028"/>
                <a:gd name="connsiteY6" fmla="*/ 1818598 h 3222029"/>
                <a:gd name="connsiteX7" fmla="*/ 0 w 3222028"/>
                <a:gd name="connsiteY7" fmla="*/ 1818176 h 3222029"/>
                <a:gd name="connsiteX8" fmla="*/ 0 w 3222028"/>
                <a:gd name="connsiteY8" fmla="*/ 0 h 3222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22028" h="3222029">
                  <a:moveTo>
                    <a:pt x="0" y="0"/>
                  </a:moveTo>
                  <a:lnTo>
                    <a:pt x="8079" y="614"/>
                  </a:lnTo>
                  <a:cubicBezTo>
                    <a:pt x="1702380" y="172680"/>
                    <a:pt x="3049348" y="1519649"/>
                    <a:pt x="3221414" y="3213949"/>
                  </a:cubicBezTo>
                  <a:lnTo>
                    <a:pt x="3222028" y="3222029"/>
                  </a:lnTo>
                  <a:lnTo>
                    <a:pt x="1403852" y="3222029"/>
                  </a:lnTo>
                  <a:lnTo>
                    <a:pt x="1403430" y="3219265"/>
                  </a:lnTo>
                  <a:cubicBezTo>
                    <a:pt x="1259565" y="2516211"/>
                    <a:pt x="705817" y="1962463"/>
                    <a:pt x="2763" y="1818598"/>
                  </a:cubicBezTo>
                  <a:lnTo>
                    <a:pt x="0" y="1818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uk-UA">
                <a:solidFill>
                  <a:schemeClr val="tx1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EC30FF6-5564-2EAC-5E37-CFF258674F03}"/>
                </a:ext>
              </a:extLst>
            </p:cNvPr>
            <p:cNvSpPr/>
            <p:nvPr/>
          </p:nvSpPr>
          <p:spPr>
            <a:xfrm>
              <a:off x="2513972" y="3789001"/>
              <a:ext cx="3222028" cy="3222028"/>
            </a:xfrm>
            <a:custGeom>
              <a:avLst/>
              <a:gdLst>
                <a:gd name="connsiteX0" fmla="*/ 0 w 3222028"/>
                <a:gd name="connsiteY0" fmla="*/ 0 h 3222028"/>
                <a:gd name="connsiteX1" fmla="*/ 1818177 w 3222028"/>
                <a:gd name="connsiteY1" fmla="*/ 0 h 3222028"/>
                <a:gd name="connsiteX2" fmla="*/ 1818598 w 3222028"/>
                <a:gd name="connsiteY2" fmla="*/ 2762 h 3222028"/>
                <a:gd name="connsiteX3" fmla="*/ 3219265 w 3222028"/>
                <a:gd name="connsiteY3" fmla="*/ 1403429 h 3222028"/>
                <a:gd name="connsiteX4" fmla="*/ 3222028 w 3222028"/>
                <a:gd name="connsiteY4" fmla="*/ 1403851 h 3222028"/>
                <a:gd name="connsiteX5" fmla="*/ 3222028 w 3222028"/>
                <a:gd name="connsiteY5" fmla="*/ 3222028 h 3222028"/>
                <a:gd name="connsiteX6" fmla="*/ 3213949 w 3222028"/>
                <a:gd name="connsiteY6" fmla="*/ 3221413 h 3222028"/>
                <a:gd name="connsiteX7" fmla="*/ 614 w 3222028"/>
                <a:gd name="connsiteY7" fmla="*/ 8078 h 3222028"/>
                <a:gd name="connsiteX8" fmla="*/ 0 w 3222028"/>
                <a:gd name="connsiteY8" fmla="*/ 0 h 3222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22028" h="3222028">
                  <a:moveTo>
                    <a:pt x="0" y="0"/>
                  </a:moveTo>
                  <a:lnTo>
                    <a:pt x="1818177" y="0"/>
                  </a:lnTo>
                  <a:lnTo>
                    <a:pt x="1818598" y="2762"/>
                  </a:lnTo>
                  <a:cubicBezTo>
                    <a:pt x="1962463" y="705816"/>
                    <a:pt x="2516211" y="1259564"/>
                    <a:pt x="3219265" y="1403429"/>
                  </a:cubicBezTo>
                  <a:lnTo>
                    <a:pt x="3222028" y="1403851"/>
                  </a:lnTo>
                  <a:lnTo>
                    <a:pt x="3222028" y="3222028"/>
                  </a:lnTo>
                  <a:lnTo>
                    <a:pt x="3213949" y="3221413"/>
                  </a:lnTo>
                  <a:cubicBezTo>
                    <a:pt x="1519649" y="3049347"/>
                    <a:pt x="172680" y="1702379"/>
                    <a:pt x="614" y="807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uk-UA">
                <a:solidFill>
                  <a:schemeClr val="tx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41C60DC-D7A7-0C49-C049-A443B0DA3AE3}"/>
                </a:ext>
              </a:extLst>
            </p:cNvPr>
            <p:cNvSpPr/>
            <p:nvPr/>
          </p:nvSpPr>
          <p:spPr>
            <a:xfrm>
              <a:off x="6456000" y="3789001"/>
              <a:ext cx="3222028" cy="3222028"/>
            </a:xfrm>
            <a:custGeom>
              <a:avLst/>
              <a:gdLst>
                <a:gd name="connsiteX0" fmla="*/ 1403852 w 3222028"/>
                <a:gd name="connsiteY0" fmla="*/ 0 h 3222028"/>
                <a:gd name="connsiteX1" fmla="*/ 3222028 w 3222028"/>
                <a:gd name="connsiteY1" fmla="*/ 0 h 3222028"/>
                <a:gd name="connsiteX2" fmla="*/ 3221414 w 3222028"/>
                <a:gd name="connsiteY2" fmla="*/ 8078 h 3222028"/>
                <a:gd name="connsiteX3" fmla="*/ 8079 w 3222028"/>
                <a:gd name="connsiteY3" fmla="*/ 3221413 h 3222028"/>
                <a:gd name="connsiteX4" fmla="*/ 0 w 3222028"/>
                <a:gd name="connsiteY4" fmla="*/ 3222028 h 3222028"/>
                <a:gd name="connsiteX5" fmla="*/ 0 w 3222028"/>
                <a:gd name="connsiteY5" fmla="*/ 1403851 h 3222028"/>
                <a:gd name="connsiteX6" fmla="*/ 2763 w 3222028"/>
                <a:gd name="connsiteY6" fmla="*/ 1403429 h 3222028"/>
                <a:gd name="connsiteX7" fmla="*/ 1403430 w 3222028"/>
                <a:gd name="connsiteY7" fmla="*/ 2762 h 3222028"/>
                <a:gd name="connsiteX8" fmla="*/ 1403852 w 3222028"/>
                <a:gd name="connsiteY8" fmla="*/ 0 h 3222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22028" h="3222028">
                  <a:moveTo>
                    <a:pt x="1403852" y="0"/>
                  </a:moveTo>
                  <a:lnTo>
                    <a:pt x="3222028" y="0"/>
                  </a:lnTo>
                  <a:lnTo>
                    <a:pt x="3221414" y="8078"/>
                  </a:lnTo>
                  <a:cubicBezTo>
                    <a:pt x="3049348" y="1702379"/>
                    <a:pt x="1702380" y="3049347"/>
                    <a:pt x="8079" y="3221413"/>
                  </a:cubicBezTo>
                  <a:lnTo>
                    <a:pt x="0" y="3222028"/>
                  </a:lnTo>
                  <a:lnTo>
                    <a:pt x="0" y="1403851"/>
                  </a:lnTo>
                  <a:lnTo>
                    <a:pt x="2763" y="1403429"/>
                  </a:lnTo>
                  <a:cubicBezTo>
                    <a:pt x="705817" y="1259564"/>
                    <a:pt x="1259565" y="705816"/>
                    <a:pt x="1403430" y="2762"/>
                  </a:cubicBezTo>
                  <a:lnTo>
                    <a:pt x="1403852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uk-UA">
                <a:solidFill>
                  <a:schemeClr val="tx1"/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7A051B95-6354-55D6-C6B7-5FEB403F5D6C}"/>
              </a:ext>
            </a:extLst>
          </p:cNvPr>
          <p:cNvSpPr txBox="1"/>
          <p:nvPr/>
        </p:nvSpPr>
        <p:spPr>
          <a:xfrm>
            <a:off x="3342000" y="970866"/>
            <a:ext cx="5508000" cy="10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ЗАПОРІЖЖЯ</a:t>
            </a:r>
          </a:p>
        </p:txBody>
      </p:sp>
    </p:spTree>
    <p:extLst>
      <p:ext uri="{BB962C8B-B14F-4D97-AF65-F5344CB8AC3E}">
        <p14:creationId xmlns:p14="http://schemas.microsoft.com/office/powerpoint/2010/main" val="10283746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FB7173-9F53-5DCA-EE87-F22EA3D2A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D3685382-083D-A0FA-7898-ED3CF8197447}"/>
              </a:ext>
            </a:extLst>
          </p:cNvPr>
          <p:cNvGrpSpPr/>
          <p:nvPr/>
        </p:nvGrpSpPr>
        <p:grpSpPr>
          <a:xfrm rot="18900000">
            <a:off x="-1104000" y="-7959542"/>
            <a:ext cx="14400000" cy="14400000"/>
            <a:chOff x="2513972" y="-153027"/>
            <a:chExt cx="7164056" cy="7164056"/>
          </a:xfrm>
          <a:solidFill>
            <a:schemeClr val="bg2">
              <a:lumMod val="25000"/>
            </a:schemeClr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18EBA05-CB27-E1CB-9562-F047B6633F04}"/>
                </a:ext>
              </a:extLst>
            </p:cNvPr>
            <p:cNvSpPr/>
            <p:nvPr/>
          </p:nvSpPr>
          <p:spPr>
            <a:xfrm>
              <a:off x="2513972" y="-153027"/>
              <a:ext cx="3222028" cy="3222029"/>
            </a:xfrm>
            <a:custGeom>
              <a:avLst/>
              <a:gdLst>
                <a:gd name="connsiteX0" fmla="*/ 3222028 w 3222028"/>
                <a:gd name="connsiteY0" fmla="*/ 0 h 3222029"/>
                <a:gd name="connsiteX1" fmla="*/ 3222028 w 3222028"/>
                <a:gd name="connsiteY1" fmla="*/ 1818176 h 3222029"/>
                <a:gd name="connsiteX2" fmla="*/ 3219265 w 3222028"/>
                <a:gd name="connsiteY2" fmla="*/ 1818598 h 3222029"/>
                <a:gd name="connsiteX3" fmla="*/ 1818598 w 3222028"/>
                <a:gd name="connsiteY3" fmla="*/ 3219265 h 3222029"/>
                <a:gd name="connsiteX4" fmla="*/ 1818176 w 3222028"/>
                <a:gd name="connsiteY4" fmla="*/ 3222029 h 3222029"/>
                <a:gd name="connsiteX5" fmla="*/ 0 w 3222028"/>
                <a:gd name="connsiteY5" fmla="*/ 3222029 h 3222029"/>
                <a:gd name="connsiteX6" fmla="*/ 614 w 3222028"/>
                <a:gd name="connsiteY6" fmla="*/ 3213949 h 3222029"/>
                <a:gd name="connsiteX7" fmla="*/ 3213949 w 3222028"/>
                <a:gd name="connsiteY7" fmla="*/ 614 h 3222029"/>
                <a:gd name="connsiteX8" fmla="*/ 3222028 w 3222028"/>
                <a:gd name="connsiteY8" fmla="*/ 0 h 3222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22028" h="3222029">
                  <a:moveTo>
                    <a:pt x="3222028" y="0"/>
                  </a:moveTo>
                  <a:lnTo>
                    <a:pt x="3222028" y="1818176"/>
                  </a:lnTo>
                  <a:lnTo>
                    <a:pt x="3219265" y="1818598"/>
                  </a:lnTo>
                  <a:cubicBezTo>
                    <a:pt x="2516211" y="1962463"/>
                    <a:pt x="1962463" y="2516211"/>
                    <a:pt x="1818598" y="3219265"/>
                  </a:cubicBezTo>
                  <a:lnTo>
                    <a:pt x="1818176" y="3222029"/>
                  </a:lnTo>
                  <a:lnTo>
                    <a:pt x="0" y="3222029"/>
                  </a:lnTo>
                  <a:lnTo>
                    <a:pt x="614" y="3213949"/>
                  </a:lnTo>
                  <a:cubicBezTo>
                    <a:pt x="172680" y="1519649"/>
                    <a:pt x="1519649" y="172680"/>
                    <a:pt x="3213949" y="614"/>
                  </a:cubicBezTo>
                  <a:lnTo>
                    <a:pt x="3222028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uk-UA">
                <a:solidFill>
                  <a:schemeClr val="tx1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A0563FA-E400-FA97-5B34-998FC9CC8F0C}"/>
                </a:ext>
              </a:extLst>
            </p:cNvPr>
            <p:cNvSpPr/>
            <p:nvPr/>
          </p:nvSpPr>
          <p:spPr>
            <a:xfrm>
              <a:off x="6456000" y="-153027"/>
              <a:ext cx="3222028" cy="3222029"/>
            </a:xfrm>
            <a:custGeom>
              <a:avLst/>
              <a:gdLst>
                <a:gd name="connsiteX0" fmla="*/ 0 w 3222028"/>
                <a:gd name="connsiteY0" fmla="*/ 0 h 3222029"/>
                <a:gd name="connsiteX1" fmla="*/ 8079 w 3222028"/>
                <a:gd name="connsiteY1" fmla="*/ 614 h 3222029"/>
                <a:gd name="connsiteX2" fmla="*/ 3221414 w 3222028"/>
                <a:gd name="connsiteY2" fmla="*/ 3213949 h 3222029"/>
                <a:gd name="connsiteX3" fmla="*/ 3222028 w 3222028"/>
                <a:gd name="connsiteY3" fmla="*/ 3222029 h 3222029"/>
                <a:gd name="connsiteX4" fmla="*/ 1403852 w 3222028"/>
                <a:gd name="connsiteY4" fmla="*/ 3222029 h 3222029"/>
                <a:gd name="connsiteX5" fmla="*/ 1403430 w 3222028"/>
                <a:gd name="connsiteY5" fmla="*/ 3219265 h 3222029"/>
                <a:gd name="connsiteX6" fmla="*/ 2763 w 3222028"/>
                <a:gd name="connsiteY6" fmla="*/ 1818598 h 3222029"/>
                <a:gd name="connsiteX7" fmla="*/ 0 w 3222028"/>
                <a:gd name="connsiteY7" fmla="*/ 1818176 h 3222029"/>
                <a:gd name="connsiteX8" fmla="*/ 0 w 3222028"/>
                <a:gd name="connsiteY8" fmla="*/ 0 h 3222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22028" h="3222029">
                  <a:moveTo>
                    <a:pt x="0" y="0"/>
                  </a:moveTo>
                  <a:lnTo>
                    <a:pt x="8079" y="614"/>
                  </a:lnTo>
                  <a:cubicBezTo>
                    <a:pt x="1702380" y="172680"/>
                    <a:pt x="3049348" y="1519649"/>
                    <a:pt x="3221414" y="3213949"/>
                  </a:cubicBezTo>
                  <a:lnTo>
                    <a:pt x="3222028" y="3222029"/>
                  </a:lnTo>
                  <a:lnTo>
                    <a:pt x="1403852" y="3222029"/>
                  </a:lnTo>
                  <a:lnTo>
                    <a:pt x="1403430" y="3219265"/>
                  </a:lnTo>
                  <a:cubicBezTo>
                    <a:pt x="1259565" y="2516211"/>
                    <a:pt x="705817" y="1962463"/>
                    <a:pt x="2763" y="1818598"/>
                  </a:cubicBezTo>
                  <a:lnTo>
                    <a:pt x="0" y="1818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uk-UA">
                <a:solidFill>
                  <a:schemeClr val="tx1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B1935EA-2CA7-92F7-E9CF-634CBBC8D110}"/>
                </a:ext>
              </a:extLst>
            </p:cNvPr>
            <p:cNvSpPr/>
            <p:nvPr/>
          </p:nvSpPr>
          <p:spPr>
            <a:xfrm>
              <a:off x="2513972" y="3789001"/>
              <a:ext cx="3222028" cy="3222028"/>
            </a:xfrm>
            <a:custGeom>
              <a:avLst/>
              <a:gdLst>
                <a:gd name="connsiteX0" fmla="*/ 0 w 3222028"/>
                <a:gd name="connsiteY0" fmla="*/ 0 h 3222028"/>
                <a:gd name="connsiteX1" fmla="*/ 1818177 w 3222028"/>
                <a:gd name="connsiteY1" fmla="*/ 0 h 3222028"/>
                <a:gd name="connsiteX2" fmla="*/ 1818598 w 3222028"/>
                <a:gd name="connsiteY2" fmla="*/ 2762 h 3222028"/>
                <a:gd name="connsiteX3" fmla="*/ 3219265 w 3222028"/>
                <a:gd name="connsiteY3" fmla="*/ 1403429 h 3222028"/>
                <a:gd name="connsiteX4" fmla="*/ 3222028 w 3222028"/>
                <a:gd name="connsiteY4" fmla="*/ 1403851 h 3222028"/>
                <a:gd name="connsiteX5" fmla="*/ 3222028 w 3222028"/>
                <a:gd name="connsiteY5" fmla="*/ 3222028 h 3222028"/>
                <a:gd name="connsiteX6" fmla="*/ 3213949 w 3222028"/>
                <a:gd name="connsiteY6" fmla="*/ 3221413 h 3222028"/>
                <a:gd name="connsiteX7" fmla="*/ 614 w 3222028"/>
                <a:gd name="connsiteY7" fmla="*/ 8078 h 3222028"/>
                <a:gd name="connsiteX8" fmla="*/ 0 w 3222028"/>
                <a:gd name="connsiteY8" fmla="*/ 0 h 3222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22028" h="3222028">
                  <a:moveTo>
                    <a:pt x="0" y="0"/>
                  </a:moveTo>
                  <a:lnTo>
                    <a:pt x="1818177" y="0"/>
                  </a:lnTo>
                  <a:lnTo>
                    <a:pt x="1818598" y="2762"/>
                  </a:lnTo>
                  <a:cubicBezTo>
                    <a:pt x="1962463" y="705816"/>
                    <a:pt x="2516211" y="1259564"/>
                    <a:pt x="3219265" y="1403429"/>
                  </a:cubicBezTo>
                  <a:lnTo>
                    <a:pt x="3222028" y="1403851"/>
                  </a:lnTo>
                  <a:lnTo>
                    <a:pt x="3222028" y="3222028"/>
                  </a:lnTo>
                  <a:lnTo>
                    <a:pt x="3213949" y="3221413"/>
                  </a:lnTo>
                  <a:cubicBezTo>
                    <a:pt x="1519649" y="3049347"/>
                    <a:pt x="172680" y="1702379"/>
                    <a:pt x="614" y="8078"/>
                  </a:cubicBez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uk-UA">
                <a:solidFill>
                  <a:schemeClr val="tx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DA7FEDE-56B6-D14E-8E1D-D6C3B4699DFB}"/>
                </a:ext>
              </a:extLst>
            </p:cNvPr>
            <p:cNvSpPr/>
            <p:nvPr/>
          </p:nvSpPr>
          <p:spPr>
            <a:xfrm>
              <a:off x="6456000" y="3789001"/>
              <a:ext cx="3222028" cy="3222028"/>
            </a:xfrm>
            <a:custGeom>
              <a:avLst/>
              <a:gdLst>
                <a:gd name="connsiteX0" fmla="*/ 1403852 w 3222028"/>
                <a:gd name="connsiteY0" fmla="*/ 0 h 3222028"/>
                <a:gd name="connsiteX1" fmla="*/ 3222028 w 3222028"/>
                <a:gd name="connsiteY1" fmla="*/ 0 h 3222028"/>
                <a:gd name="connsiteX2" fmla="*/ 3221414 w 3222028"/>
                <a:gd name="connsiteY2" fmla="*/ 8078 h 3222028"/>
                <a:gd name="connsiteX3" fmla="*/ 8079 w 3222028"/>
                <a:gd name="connsiteY3" fmla="*/ 3221413 h 3222028"/>
                <a:gd name="connsiteX4" fmla="*/ 0 w 3222028"/>
                <a:gd name="connsiteY4" fmla="*/ 3222028 h 3222028"/>
                <a:gd name="connsiteX5" fmla="*/ 0 w 3222028"/>
                <a:gd name="connsiteY5" fmla="*/ 1403851 h 3222028"/>
                <a:gd name="connsiteX6" fmla="*/ 2763 w 3222028"/>
                <a:gd name="connsiteY6" fmla="*/ 1403429 h 3222028"/>
                <a:gd name="connsiteX7" fmla="*/ 1403430 w 3222028"/>
                <a:gd name="connsiteY7" fmla="*/ 2762 h 3222028"/>
                <a:gd name="connsiteX8" fmla="*/ 1403852 w 3222028"/>
                <a:gd name="connsiteY8" fmla="*/ 0 h 3222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22028" h="3222028">
                  <a:moveTo>
                    <a:pt x="1403852" y="0"/>
                  </a:moveTo>
                  <a:lnTo>
                    <a:pt x="3222028" y="0"/>
                  </a:lnTo>
                  <a:lnTo>
                    <a:pt x="3221414" y="8078"/>
                  </a:lnTo>
                  <a:cubicBezTo>
                    <a:pt x="3049348" y="1702379"/>
                    <a:pt x="1702380" y="3049347"/>
                    <a:pt x="8079" y="3221413"/>
                  </a:cubicBezTo>
                  <a:lnTo>
                    <a:pt x="0" y="3222028"/>
                  </a:lnTo>
                  <a:lnTo>
                    <a:pt x="0" y="1403851"/>
                  </a:lnTo>
                  <a:lnTo>
                    <a:pt x="2763" y="1403429"/>
                  </a:lnTo>
                  <a:cubicBezTo>
                    <a:pt x="705817" y="1259564"/>
                    <a:pt x="1259565" y="705816"/>
                    <a:pt x="1403430" y="2762"/>
                  </a:cubicBezTo>
                  <a:lnTo>
                    <a:pt x="1403852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uk-UA">
                <a:solidFill>
                  <a:schemeClr val="tx1"/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AF2CBAD-F31C-22F3-729F-67B163504CBF}"/>
              </a:ext>
            </a:extLst>
          </p:cNvPr>
          <p:cNvSpPr txBox="1"/>
          <p:nvPr/>
        </p:nvSpPr>
        <p:spPr>
          <a:xfrm>
            <a:off x="3936000" y="970865"/>
            <a:ext cx="4320000" cy="10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ЧЕРНІВЦІ</a:t>
            </a:r>
          </a:p>
        </p:txBody>
      </p:sp>
    </p:spTree>
    <p:extLst>
      <p:ext uri="{BB962C8B-B14F-4D97-AF65-F5344CB8AC3E}">
        <p14:creationId xmlns:p14="http://schemas.microsoft.com/office/powerpoint/2010/main" val="5953104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 BII</dc:creator>
  <cp:lastModifiedBy>Ivan BII</cp:lastModifiedBy>
  <cp:revision>1</cp:revision>
  <dcterms:created xsi:type="dcterms:W3CDTF">2024-10-18T17:52:52Z</dcterms:created>
  <dcterms:modified xsi:type="dcterms:W3CDTF">2024-10-18T18:08:03Z</dcterms:modified>
</cp:coreProperties>
</file>