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7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14CB-30FB-CA58-455D-0C0D6785D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59157-5EAA-A572-6EAD-CBF3DDCB7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4205D-1894-F008-16C8-965E404F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6BBF-1E6D-461B-90D0-8F49B4D3E18C}" type="datetimeFigureOut">
              <a:rPr lang="uk-UA" smtClean="0"/>
              <a:t>01.10.2024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C7142-EE99-567C-783F-7135B3EE1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0D63C-6358-F08B-F62A-35B19FFC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602A-FEE2-4469-914C-BFE2AF1F5C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063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E8AA-DB7C-FB69-5353-3BD4D5469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0FC33-B4BE-66D8-2F46-6BEF1E7A9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E1839-484F-A3C9-43CC-7368FA655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6BBF-1E6D-461B-90D0-8F49B4D3E18C}" type="datetimeFigureOut">
              <a:rPr lang="uk-UA" smtClean="0"/>
              <a:t>01.10.2024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91583-9A9A-3D12-92CA-A2186ADE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D661B-5895-F27B-C502-700C3177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602A-FEE2-4469-914C-BFE2AF1F5C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4585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8E4735-8084-0544-4A01-B082C77F7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4957E-30D3-97CA-E725-9EDC2124C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C4532-62DE-60F5-2405-CD26B4AC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6BBF-1E6D-461B-90D0-8F49B4D3E18C}" type="datetimeFigureOut">
              <a:rPr lang="uk-UA" smtClean="0"/>
              <a:t>01.10.2024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CE6BC-7CD8-1638-0FAE-3A81E983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7818-0B5B-B213-1AAB-1909C0AF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602A-FEE2-4469-914C-BFE2AF1F5C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254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34A0-B482-2FD7-B565-EDFB6EB51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8E47-6D7E-8BD0-78E2-8CA8706BA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7071B-180A-79F5-5572-C3058401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6BBF-1E6D-461B-90D0-8F49B4D3E18C}" type="datetimeFigureOut">
              <a:rPr lang="uk-UA" smtClean="0"/>
              <a:t>01.10.2024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D6BDD-486B-9523-2F2B-DD64CEB1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0667B-98C4-57A8-45B8-19B4C0FE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602A-FEE2-4469-914C-BFE2AF1F5C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620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A6ACB-6A29-3E7A-1F8B-2313EBBD1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A7E62-0984-57ED-3D9D-BAF10B549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840D5-CD25-73E9-014C-B2BEF551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6BBF-1E6D-461B-90D0-8F49B4D3E18C}" type="datetimeFigureOut">
              <a:rPr lang="uk-UA" smtClean="0"/>
              <a:t>01.10.2024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4D754-8BBF-3401-3FBA-8A7A3161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5EAB1-ECFC-148E-1C30-B860D646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602A-FEE2-4469-914C-BFE2AF1F5C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066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552E2-84CE-9CD5-83F6-851B7C9C1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09C6E-2E5D-D86F-9503-CBA937631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F6132-C1B4-E526-F671-1BA774B2B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FB093-59FF-8E1B-3283-D06F081C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6BBF-1E6D-461B-90D0-8F49B4D3E18C}" type="datetimeFigureOut">
              <a:rPr lang="uk-UA" smtClean="0"/>
              <a:t>01.10.2024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8D229-53F4-F4CB-8415-D03135F9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AF0D6-C4AC-A13F-0613-3F045E15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602A-FEE2-4469-914C-BFE2AF1F5C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18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5668-09E2-4B47-1D9E-99EFB469C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136C2-A196-B253-2D8F-36093A098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A5E5B-C840-AE8C-3251-F803C0E82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19A42-9F63-7DEF-AAF8-F4EA4FF30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5994E-6F7F-541C-FF90-7262DF782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65408-1892-B0AF-167A-B21692F30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6BBF-1E6D-461B-90D0-8F49B4D3E18C}" type="datetimeFigureOut">
              <a:rPr lang="uk-UA" smtClean="0"/>
              <a:t>01.10.2024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92AB69-92A9-E095-6996-95E8171E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18F0B-1084-F7E4-B1D5-5E4FC730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602A-FEE2-4469-914C-BFE2AF1F5C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717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4BA7-126E-A8A9-EB06-FF4762CF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7F0F9-4DA2-6F0C-7748-EB0C9328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6BBF-1E6D-461B-90D0-8F49B4D3E18C}" type="datetimeFigureOut">
              <a:rPr lang="uk-UA" smtClean="0"/>
              <a:t>01.10.2024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86E73-643B-0179-5A9D-73877A0C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AFFE8-5473-04E2-8C45-13B94A19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602A-FEE2-4469-914C-BFE2AF1F5C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217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87373-4A2A-433B-8917-725FB729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6BBF-1E6D-461B-90D0-8F49B4D3E18C}" type="datetimeFigureOut">
              <a:rPr lang="uk-UA" smtClean="0"/>
              <a:t>01.10.2024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27393-C3E2-A62A-FA61-EE657A14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74951-86E6-7807-6F07-6144E70B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602A-FEE2-4469-914C-BFE2AF1F5C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221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E0F1-2D21-DE2E-8B69-FAEECF8F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06FA6-4B1C-8837-045E-1CD1BD3C8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28010-FA13-A25D-8385-94073FA52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A2423-71B7-FE87-74F0-6B236572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6BBF-1E6D-461B-90D0-8F49B4D3E18C}" type="datetimeFigureOut">
              <a:rPr lang="uk-UA" smtClean="0"/>
              <a:t>01.10.2024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CF746-2A87-58FF-8DA1-4CC66173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5CB3C-980E-E30F-95BC-9C169F1B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602A-FEE2-4469-914C-BFE2AF1F5C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414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9B86-4127-EA6A-FEC9-9CBC0DE8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E24C9-D002-B37F-11A8-F5502D92B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9E07E-A646-A068-F737-38A79870F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ECF4B-C0D9-4FF5-AE9C-BF361035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6BBF-1E6D-461B-90D0-8F49B4D3E18C}" type="datetimeFigureOut">
              <a:rPr lang="uk-UA" smtClean="0"/>
              <a:t>01.10.2024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E0741-EC2B-5528-3C14-CAE31689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FD60C-2CE6-E735-9B46-5F0A435F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602A-FEE2-4469-914C-BFE2AF1F5C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19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959583-DEA8-222A-198F-83BE07C9B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9879A-9908-A9DC-DC07-9EFB8EC7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3711F-8554-9A58-411A-C1FB4C9F6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96BBF-1E6D-461B-90D0-8F49B4D3E18C}" type="datetimeFigureOut">
              <a:rPr lang="uk-UA" smtClean="0"/>
              <a:t>01.10.2024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C2A5D-B279-3EE6-0FE2-56A570A87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EECAD-B406-4C21-57E2-F5FE305F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5602A-FEE2-4469-914C-BFE2AF1F5C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03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3400FD59-80ED-FA49-56BD-0CD946D97C10}"/>
              </a:ext>
            </a:extLst>
          </p:cNvPr>
          <p:cNvGrpSpPr/>
          <p:nvPr/>
        </p:nvGrpSpPr>
        <p:grpSpPr>
          <a:xfrm>
            <a:off x="8592000" y="0"/>
            <a:ext cx="3600000" cy="6858000"/>
            <a:chOff x="8592000" y="0"/>
            <a:chExt cx="3600000" cy="6858000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0330BD4A-AF5B-0219-A09A-77040B9814EF}"/>
                </a:ext>
              </a:extLst>
            </p:cNvPr>
            <p:cNvSpPr/>
            <p:nvPr/>
          </p:nvSpPr>
          <p:spPr>
            <a:xfrm>
              <a:off x="8592000" y="0"/>
              <a:ext cx="3600000" cy="6858000"/>
            </a:xfrm>
            <a:prstGeom prst="parallelogram">
              <a:avLst/>
            </a:prstGeom>
            <a:solidFill>
              <a:srgbClr val="FFC000"/>
            </a:solidFill>
            <a:ln>
              <a:noFill/>
            </a:ln>
            <a:effectLst>
              <a:outerShdw blurRad="127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A2CE7A0-31EE-B3D3-E129-ECE153AEBADF}"/>
                </a:ext>
              </a:extLst>
            </p:cNvPr>
            <p:cNvGrpSpPr/>
            <p:nvPr/>
          </p:nvGrpSpPr>
          <p:grpSpPr>
            <a:xfrm>
              <a:off x="8801100" y="1743075"/>
              <a:ext cx="3238500" cy="3706951"/>
              <a:chOff x="8801100" y="1743075"/>
              <a:chExt cx="3238500" cy="370695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2CFE23-91CE-2F86-F026-CDF5B71FAC13}"/>
                  </a:ext>
                </a:extLst>
              </p:cNvPr>
              <p:cNvSpPr txBox="1"/>
              <p:nvPr/>
            </p:nvSpPr>
            <p:spPr>
              <a:xfrm>
                <a:off x="8801100" y="1743075"/>
                <a:ext cx="3238500" cy="1569660"/>
              </a:xfrm>
              <a:prstGeom prst="rect">
                <a:avLst/>
              </a:prstGeom>
              <a:noFill/>
              <a:effectLst>
                <a:outerShdw blurRad="12700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600000" rev="0"/>
                </a:camera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$45</a:t>
                </a:r>
              </a:p>
              <a:p>
                <a:pPr algn="ctr"/>
                <a:r>
                  <a:rPr lang="en-US" sz="1600" dirty="0"/>
                  <a:t>money</a:t>
                </a:r>
              </a:p>
              <a:p>
                <a:pPr algn="ctr"/>
                <a:r>
                  <a:rPr lang="en-US" sz="4000" dirty="0"/>
                  <a:t>UNLIMITED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71202C-BC20-EF57-1102-69E167AF6AFE}"/>
                  </a:ext>
                </a:extLst>
              </p:cNvPr>
              <p:cNvSpPr txBox="1"/>
              <p:nvPr/>
            </p:nvSpPr>
            <p:spPr>
              <a:xfrm>
                <a:off x="8820150" y="3695700"/>
                <a:ext cx="3219450" cy="1754326"/>
              </a:xfrm>
              <a:prstGeom prst="rect">
                <a:avLst/>
              </a:prstGeom>
              <a:noFill/>
              <a:effectLst>
                <a:outerShdw blurRad="12700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/>
                  <a:t>some text</a:t>
                </a:r>
              </a:p>
              <a:p>
                <a:r>
                  <a:rPr lang="en-US" sz="1800" dirty="0"/>
                  <a:t>	some text</a:t>
                </a:r>
              </a:p>
              <a:p>
                <a:r>
                  <a:rPr lang="en-US" sz="1800" dirty="0"/>
                  <a:t>               some text</a:t>
                </a:r>
              </a:p>
              <a:p>
                <a:r>
                  <a:rPr lang="en-US" sz="1800" dirty="0"/>
                  <a:t>             some text</a:t>
                </a:r>
              </a:p>
              <a:p>
                <a:r>
                  <a:rPr lang="en-US" dirty="0"/>
                  <a:t>           </a:t>
                </a:r>
                <a:r>
                  <a:rPr lang="en-US" sz="1800" dirty="0"/>
                  <a:t>some text</a:t>
                </a:r>
              </a:p>
              <a:p>
                <a:r>
                  <a:rPr lang="en-US" dirty="0"/>
                  <a:t>        </a:t>
                </a:r>
                <a:r>
                  <a:rPr lang="en-US" sz="1800" dirty="0"/>
                  <a:t>some text</a:t>
                </a: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1E61863-227E-5140-3AB1-6400668588C5}"/>
              </a:ext>
            </a:extLst>
          </p:cNvPr>
          <p:cNvGrpSpPr/>
          <p:nvPr/>
        </p:nvGrpSpPr>
        <p:grpSpPr>
          <a:xfrm>
            <a:off x="2926781" y="0"/>
            <a:ext cx="3600000" cy="6858000"/>
            <a:chOff x="2926781" y="0"/>
            <a:chExt cx="3600000" cy="6858000"/>
          </a:xfrm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B25383C9-E039-14EC-684F-CA38EA981B30}"/>
                </a:ext>
              </a:extLst>
            </p:cNvPr>
            <p:cNvSpPr/>
            <p:nvPr/>
          </p:nvSpPr>
          <p:spPr>
            <a:xfrm>
              <a:off x="2926781" y="0"/>
              <a:ext cx="3600000" cy="6858000"/>
            </a:xfrm>
            <a:prstGeom prst="parallelogram">
              <a:avLst/>
            </a:prstGeom>
            <a:ln>
              <a:noFill/>
            </a:ln>
            <a:effectLst>
              <a:outerShdw blurRad="127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E18D5BE-6A3F-F37B-9BE7-699772F04394}"/>
                </a:ext>
              </a:extLst>
            </p:cNvPr>
            <p:cNvGrpSpPr/>
            <p:nvPr/>
          </p:nvGrpSpPr>
          <p:grpSpPr>
            <a:xfrm>
              <a:off x="3143026" y="1743075"/>
              <a:ext cx="3238500" cy="3706951"/>
              <a:chOff x="3143026" y="1743075"/>
              <a:chExt cx="3238500" cy="3706951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5EDE086-9797-1781-20DF-D1F21E3C0C6A}"/>
                  </a:ext>
                </a:extLst>
              </p:cNvPr>
              <p:cNvSpPr txBox="1"/>
              <p:nvPr/>
            </p:nvSpPr>
            <p:spPr>
              <a:xfrm>
                <a:off x="3143026" y="1743075"/>
                <a:ext cx="3238500" cy="1569660"/>
              </a:xfrm>
              <a:prstGeom prst="rect">
                <a:avLst/>
              </a:prstGeom>
              <a:noFill/>
              <a:effectLst>
                <a:outerShdw blurRad="12700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600000" rev="0"/>
                </a:camera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$15</a:t>
                </a:r>
              </a:p>
              <a:p>
                <a:pPr algn="ctr"/>
                <a:r>
                  <a:rPr lang="en-US" sz="1600" dirty="0"/>
                  <a:t>money</a:t>
                </a:r>
              </a:p>
              <a:p>
                <a:pPr algn="ctr"/>
                <a:r>
                  <a:rPr lang="en-US" sz="4000" dirty="0"/>
                  <a:t>PREMIUM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DA0DF5-2A2C-6D4B-3D71-E2F913D3B6D0}"/>
                  </a:ext>
                </a:extLst>
              </p:cNvPr>
              <p:cNvSpPr txBox="1"/>
              <p:nvPr/>
            </p:nvSpPr>
            <p:spPr>
              <a:xfrm>
                <a:off x="3162076" y="3695700"/>
                <a:ext cx="3219450" cy="1754326"/>
              </a:xfrm>
              <a:prstGeom prst="rect">
                <a:avLst/>
              </a:prstGeom>
              <a:noFill/>
              <a:effectLst>
                <a:outerShdw blurRad="12700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/>
                  <a:t>some text</a:t>
                </a:r>
              </a:p>
              <a:p>
                <a:r>
                  <a:rPr lang="en-US" sz="1800" dirty="0"/>
                  <a:t>	some text</a:t>
                </a:r>
              </a:p>
              <a:p>
                <a:r>
                  <a:rPr lang="en-US" sz="1800" dirty="0"/>
                  <a:t>               some text</a:t>
                </a:r>
              </a:p>
              <a:p>
                <a:r>
                  <a:rPr lang="en-US" sz="1800" dirty="0"/>
                  <a:t>             some text</a:t>
                </a:r>
              </a:p>
              <a:p>
                <a:r>
                  <a:rPr lang="en-US" dirty="0"/>
                  <a:t>           </a:t>
                </a:r>
                <a:r>
                  <a:rPr lang="en-US" sz="1800" dirty="0"/>
                  <a:t>some text</a:t>
                </a:r>
              </a:p>
              <a:p>
                <a:r>
                  <a:rPr lang="en-US" dirty="0"/>
                  <a:t>        </a:t>
                </a:r>
                <a:r>
                  <a:rPr lang="en-US" sz="1800" dirty="0"/>
                  <a:t>some text</a:t>
                </a: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857C3CC-4100-7EE8-8D57-C469FAE31692}"/>
              </a:ext>
            </a:extLst>
          </p:cNvPr>
          <p:cNvGrpSpPr/>
          <p:nvPr/>
        </p:nvGrpSpPr>
        <p:grpSpPr>
          <a:xfrm>
            <a:off x="5767838" y="0"/>
            <a:ext cx="3600000" cy="6858000"/>
            <a:chOff x="5767838" y="0"/>
            <a:chExt cx="3600000" cy="6858000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59DD0F9D-AC5F-4007-AF73-76337F15968D}"/>
                </a:ext>
              </a:extLst>
            </p:cNvPr>
            <p:cNvSpPr/>
            <p:nvPr/>
          </p:nvSpPr>
          <p:spPr>
            <a:xfrm>
              <a:off x="5767838" y="0"/>
              <a:ext cx="3600000" cy="6858000"/>
            </a:xfrm>
            <a:prstGeom prst="parallelogram">
              <a:avLst/>
            </a:prstGeom>
            <a:solidFill>
              <a:srgbClr val="00B050"/>
            </a:solidFill>
            <a:ln>
              <a:noFill/>
            </a:ln>
            <a:effectLst>
              <a:outerShdw blurRad="127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EB195DE-A8E4-86A7-B529-4B18C3E464D6}"/>
                </a:ext>
              </a:extLst>
            </p:cNvPr>
            <p:cNvGrpSpPr/>
            <p:nvPr/>
          </p:nvGrpSpPr>
          <p:grpSpPr>
            <a:xfrm>
              <a:off x="6009824" y="360642"/>
              <a:ext cx="3238500" cy="5089384"/>
              <a:chOff x="6009824" y="360642"/>
              <a:chExt cx="3238500" cy="5089384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9FAA80-64FC-CAA3-07C7-FBEA5404AAFD}"/>
                  </a:ext>
                </a:extLst>
              </p:cNvPr>
              <p:cNvSpPr txBox="1"/>
              <p:nvPr/>
            </p:nvSpPr>
            <p:spPr>
              <a:xfrm>
                <a:off x="6009824" y="1743075"/>
                <a:ext cx="3238500" cy="1569660"/>
              </a:xfrm>
              <a:prstGeom prst="rect">
                <a:avLst/>
              </a:prstGeom>
              <a:noFill/>
              <a:effectLst>
                <a:outerShdw blurRad="12700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600000" rev="0"/>
                </a:camera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$25</a:t>
                </a:r>
              </a:p>
              <a:p>
                <a:pPr algn="ctr"/>
                <a:r>
                  <a:rPr lang="en-US" sz="1600" dirty="0"/>
                  <a:t>money</a:t>
                </a:r>
              </a:p>
              <a:p>
                <a:pPr algn="ctr"/>
                <a:r>
                  <a:rPr lang="en-US" sz="4000" dirty="0"/>
                  <a:t>PRO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112891-E993-EAB5-7C2F-C36D1FB2D7C9}"/>
                  </a:ext>
                </a:extLst>
              </p:cNvPr>
              <p:cNvSpPr txBox="1"/>
              <p:nvPr/>
            </p:nvSpPr>
            <p:spPr>
              <a:xfrm>
                <a:off x="6028874" y="3695700"/>
                <a:ext cx="3219450" cy="1754326"/>
              </a:xfrm>
              <a:prstGeom prst="rect">
                <a:avLst/>
              </a:prstGeom>
              <a:noFill/>
              <a:effectLst>
                <a:outerShdw blurRad="12700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/>
                  <a:t>some text</a:t>
                </a:r>
              </a:p>
              <a:p>
                <a:r>
                  <a:rPr lang="en-US" sz="1800" dirty="0"/>
                  <a:t>	some text</a:t>
                </a:r>
              </a:p>
              <a:p>
                <a:r>
                  <a:rPr lang="en-US" sz="1800" dirty="0"/>
                  <a:t>               some text</a:t>
                </a:r>
              </a:p>
              <a:p>
                <a:r>
                  <a:rPr lang="en-US" sz="1800" dirty="0"/>
                  <a:t>             some text</a:t>
                </a:r>
              </a:p>
              <a:p>
                <a:r>
                  <a:rPr lang="en-US" dirty="0"/>
                  <a:t>           </a:t>
                </a:r>
                <a:r>
                  <a:rPr lang="en-US" sz="1800" dirty="0"/>
                  <a:t>some text</a:t>
                </a:r>
              </a:p>
              <a:p>
                <a:r>
                  <a:rPr lang="en-US" dirty="0"/>
                  <a:t>        </a:t>
                </a:r>
                <a:r>
                  <a:rPr lang="en-US" sz="1800" dirty="0"/>
                  <a:t>some text</a:t>
                </a:r>
              </a:p>
            </p:txBody>
          </p:sp>
          <p:sp>
            <p:nvSpPr>
              <p:cNvPr id="18" name="Star: 5 Points 17">
                <a:extLst>
                  <a:ext uri="{FF2B5EF4-FFF2-40B4-BE49-F238E27FC236}">
                    <a16:creationId xmlns:a16="http://schemas.microsoft.com/office/drawing/2014/main" id="{954BA3B2-D1F0-CA8B-1380-3A6EE48520F6}"/>
                  </a:ext>
                </a:extLst>
              </p:cNvPr>
              <p:cNvSpPr/>
              <p:nvPr/>
            </p:nvSpPr>
            <p:spPr>
              <a:xfrm>
                <a:off x="7385494" y="360642"/>
                <a:ext cx="904424" cy="714374"/>
              </a:xfrm>
              <a:prstGeom prst="star5">
                <a:avLst>
                  <a:gd name="adj" fmla="val 16232"/>
                  <a:gd name="hf" fmla="val 105146"/>
                  <a:gd name="vf" fmla="val 110557"/>
                </a:avLst>
              </a:prstGeom>
              <a:effectLst>
                <a:outerShdw blurRad="12700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16073C-724A-0469-65C6-F227D228C70D}"/>
                  </a:ext>
                </a:extLst>
              </p:cNvPr>
              <p:cNvSpPr txBox="1"/>
              <p:nvPr/>
            </p:nvSpPr>
            <p:spPr>
              <a:xfrm>
                <a:off x="7014827" y="1043911"/>
                <a:ext cx="1881860" cy="369332"/>
              </a:xfrm>
              <a:prstGeom prst="rect">
                <a:avLst/>
              </a:prstGeom>
              <a:noFill/>
              <a:effectLst>
                <a:outerShdw blurRad="12700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More popularly </a:t>
                </a:r>
                <a:endParaRPr lang="uk-UA" dirty="0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3D3254-6D28-33F8-C673-9683BF51C0F1}"/>
              </a:ext>
            </a:extLst>
          </p:cNvPr>
          <p:cNvGrpSpPr/>
          <p:nvPr/>
        </p:nvGrpSpPr>
        <p:grpSpPr>
          <a:xfrm>
            <a:off x="0" y="0"/>
            <a:ext cx="3719514" cy="6858000"/>
            <a:chOff x="0" y="0"/>
            <a:chExt cx="3719514" cy="6858000"/>
          </a:xfrm>
          <a:noFill/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1F4E0E9-57E4-C6E6-1477-F49A4BE7F58A}"/>
                </a:ext>
              </a:extLst>
            </p:cNvPr>
            <p:cNvSpPr/>
            <p:nvPr/>
          </p:nvSpPr>
          <p:spPr>
            <a:xfrm>
              <a:off x="0" y="0"/>
              <a:ext cx="3719514" cy="6858000"/>
            </a:xfrm>
            <a:custGeom>
              <a:avLst/>
              <a:gdLst>
                <a:gd name="connsiteX0" fmla="*/ 0 w 3719514"/>
                <a:gd name="connsiteY0" fmla="*/ 0 h 6858000"/>
                <a:gd name="connsiteX1" fmla="*/ 1019514 w 3719514"/>
                <a:gd name="connsiteY1" fmla="*/ 0 h 6858000"/>
                <a:gd name="connsiteX2" fmla="*/ 2824162 w 3719514"/>
                <a:gd name="connsiteY2" fmla="*/ 0 h 6858000"/>
                <a:gd name="connsiteX3" fmla="*/ 3719514 w 3719514"/>
                <a:gd name="connsiteY3" fmla="*/ 0 h 6858000"/>
                <a:gd name="connsiteX4" fmla="*/ 2824162 w 3719514"/>
                <a:gd name="connsiteY4" fmla="*/ 6822582 h 6858000"/>
                <a:gd name="connsiteX5" fmla="*/ 2824162 w 3719514"/>
                <a:gd name="connsiteY5" fmla="*/ 6858000 h 6858000"/>
                <a:gd name="connsiteX6" fmla="*/ 2819514 w 3719514"/>
                <a:gd name="connsiteY6" fmla="*/ 6858000 h 6858000"/>
                <a:gd name="connsiteX7" fmla="*/ 119514 w 3719514"/>
                <a:gd name="connsiteY7" fmla="*/ 6858000 h 6858000"/>
                <a:gd name="connsiteX8" fmla="*/ 0 w 3719514"/>
                <a:gd name="connsiteY8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9514" h="6858000">
                  <a:moveTo>
                    <a:pt x="0" y="0"/>
                  </a:moveTo>
                  <a:lnTo>
                    <a:pt x="1019514" y="0"/>
                  </a:lnTo>
                  <a:lnTo>
                    <a:pt x="2824162" y="0"/>
                  </a:lnTo>
                  <a:lnTo>
                    <a:pt x="3719514" y="0"/>
                  </a:lnTo>
                  <a:lnTo>
                    <a:pt x="2824162" y="6822582"/>
                  </a:lnTo>
                  <a:lnTo>
                    <a:pt x="2824162" y="6858000"/>
                  </a:lnTo>
                  <a:lnTo>
                    <a:pt x="2819514" y="6858000"/>
                  </a:lnTo>
                  <a:lnTo>
                    <a:pt x="11951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70C0">
                <a:alpha val="54000"/>
              </a:srgbClr>
            </a:solidFill>
            <a:ln>
              <a:noFill/>
            </a:ln>
            <a:effectLst>
              <a:outerShdw blurRad="127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uk-UA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D9F4F8E-61C9-F5AF-8B2E-37062EDD27AA}"/>
                </a:ext>
              </a:extLst>
            </p:cNvPr>
            <p:cNvGrpSpPr/>
            <p:nvPr/>
          </p:nvGrpSpPr>
          <p:grpSpPr>
            <a:xfrm>
              <a:off x="342900" y="1743075"/>
              <a:ext cx="3042562" cy="3799284"/>
              <a:chOff x="342900" y="1743075"/>
              <a:chExt cx="3042562" cy="3799284"/>
            </a:xfrm>
            <a:grpFill/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BF422B9-01E8-67AE-08D0-7033128CABD6}"/>
                  </a:ext>
                </a:extLst>
              </p:cNvPr>
              <p:cNvSpPr txBox="1"/>
              <p:nvPr/>
            </p:nvSpPr>
            <p:spPr>
              <a:xfrm>
                <a:off x="342900" y="1743075"/>
                <a:ext cx="2971800" cy="1754326"/>
              </a:xfrm>
              <a:prstGeom prst="rect">
                <a:avLst/>
              </a:prstGeom>
              <a:grpFill/>
              <a:effectLst>
                <a:outerShdw blurRad="12700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PAID MEMBERSHIP THERS</a:t>
                </a:r>
                <a:endParaRPr lang="uk-UA" sz="36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A66518B-B906-C611-2C30-E422C3308ED8}"/>
                  </a:ext>
                </a:extLst>
              </p:cNvPr>
              <p:cNvSpPr txBox="1"/>
              <p:nvPr/>
            </p:nvSpPr>
            <p:spPr>
              <a:xfrm>
                <a:off x="342900" y="3695700"/>
                <a:ext cx="3042562" cy="1846659"/>
              </a:xfrm>
              <a:prstGeom prst="rect">
                <a:avLst/>
              </a:prstGeom>
              <a:grpFill/>
              <a:effectLst>
                <a:outerShdw blurRad="12700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October, 01, 20124</a:t>
                </a:r>
              </a:p>
              <a:p>
                <a:endParaRPr lang="en-US" dirty="0"/>
              </a:p>
              <a:p>
                <a:r>
                  <a:rPr lang="en-US" dirty="0"/>
                  <a:t>          some text</a:t>
                </a:r>
              </a:p>
              <a:p>
                <a:r>
                  <a:rPr lang="en-US" dirty="0"/>
                  <a:t>        some text</a:t>
                </a:r>
              </a:p>
              <a:p>
                <a:r>
                  <a:rPr lang="en-US" dirty="0"/>
                  <a:t>      some text</a:t>
                </a:r>
              </a:p>
              <a:p>
                <a:r>
                  <a:rPr lang="en-US" dirty="0"/>
                  <a:t>    some text</a:t>
                </a:r>
                <a:endParaRPr lang="uk-UA" dirty="0"/>
              </a:p>
            </p:txBody>
          </p:sp>
        </p:grpSp>
      </p:grpSp>
      <p:sp>
        <p:nvSpPr>
          <p:cNvPr id="41" name="Frame 40">
            <a:extLst>
              <a:ext uri="{FF2B5EF4-FFF2-40B4-BE49-F238E27FC236}">
                <a16:creationId xmlns:a16="http://schemas.microsoft.com/office/drawing/2014/main" id="{1BE5C02A-E6BF-8D44-F33E-51C41FF423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30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7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BII</dc:creator>
  <cp:lastModifiedBy>Ivan BII</cp:lastModifiedBy>
  <cp:revision>1</cp:revision>
  <dcterms:created xsi:type="dcterms:W3CDTF">2024-10-01T07:42:26Z</dcterms:created>
  <dcterms:modified xsi:type="dcterms:W3CDTF">2024-10-01T07:42:47Z</dcterms:modified>
</cp:coreProperties>
</file>