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A4C0-454B-7EED-08FB-46BAAEDE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19DAD-60E8-2477-2451-82C91D01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C9F3-34DC-825A-C896-783C8CC1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FCDF-630D-54BB-B211-30A03AF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CD59-4353-39E2-84BD-D5DA72E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33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EC41-8D3F-D9A3-0F08-8035C7FD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43EC0-B08E-CFEF-CDF4-4321E3FDA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C111-B828-C634-2718-D60CFA0A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B60-E6D9-17AE-A183-15E274CD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8C87-2EB1-4638-0860-6C43978E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546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9A14D-7DFF-42A9-C5F1-1D2D312C0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BB2B-87E6-CB1D-3D3C-EA332702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63AF-4019-15ED-8EDD-D4DA4FEA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0371-CBAA-FC20-9E65-2ABBF94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60ED-FAB4-62BB-FD9E-5977811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794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3F96-3329-9795-30D3-2433098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79E8-87D5-9ACA-F3A9-3ABDE395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4F42-9A8D-87D7-740D-BFCF9765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2696-F081-1FEA-4419-6CD20F0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3124-CBC5-124A-5DAE-B4DC293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2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8C95-F916-A9D0-1F48-74068DFE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8DE4-2582-E049-44F0-15DCFE98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121F-B041-A213-6A58-CAF2640B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0C89-41DE-A543-CC98-BEFABEC0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3124-0CFC-277C-BB43-0E734ECB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38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983-F63A-6D25-8F84-500B7EB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4C54-40AA-A2F3-E051-CFCE082C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D71FD-ADFB-D7A9-115D-3E98AADB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AAA9-CCA1-5DE6-A8D3-68E9E08A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2011-3083-F380-C7F6-2C898B1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449A-6D71-AE74-F057-62B58C7E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798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8FDB-CE20-C953-C111-BCEF87BA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EEB6-25EA-05FE-4721-CCC1BAC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C2EC8-1175-8042-8B0A-F1F5FA7C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4F7EC-4C33-CA33-F44D-7F2BCB074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1A09-F196-23D5-3B32-40952F169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743E6-06D2-FE25-BAEA-D592280A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B3841-9836-0D87-4BDB-25CDB616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57A85-4A00-53F4-112F-B2F3E42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352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5B21-C961-CD9A-AA40-EA661C6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4B93B-403C-E209-820E-BE07EB71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87DCC-8C17-4286-DDA6-27FE4717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8FD9-761E-EBD0-1DE0-D5CAEBD9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11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D7627-2B0B-ED94-7ED9-9AA64DF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8E8E-7FA8-D0A3-ED87-65097660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6A7B3-336E-AB8A-A8EC-7A0B2F97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68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D22B-653F-F06E-C79B-99E8FA94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D8DA-C21E-47AA-8835-27DDA2CB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72468-B6FE-2035-C873-25C414E2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118D-3EC1-C6C4-75C1-DE2552F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D2B7-F691-35DA-CE3C-50147AEA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C623-78E8-E91D-4FC9-8E4712A7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74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8349-929B-5C60-A42B-A6566F8B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3CC39-9E86-FBC7-B535-29294C2B3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9059-4D70-6448-9957-7482C601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6029-49C2-AD43-BE1F-E09D4198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C326-D760-F956-D035-E15E6895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4A9B-01EB-EAB3-B3C0-FC95EFBA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11712-C3B4-A2F8-B992-A9C45062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A3E2-F3CE-D01C-9CC0-9F43D4E1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5201-4BB8-8816-8171-35237403E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788-A7FE-49CF-8AF0-A8D6A94D8B9D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3FFE-A1A2-09A3-5F3C-77C2B5228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4311-C15F-0301-BACE-BA6F0A9FD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EDB4-010E-4FE6-9A2F-626CACE548A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9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7155254" y="-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7361015" y="-11703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5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7632475" y="-5852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7845425" y="-5851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8115301" y="-5851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20" name="Graphic 19" descr="Presentation with bar chart">
            <a:extLst>
              <a:ext uri="{FF2B5EF4-FFF2-40B4-BE49-F238E27FC236}">
                <a16:creationId xmlns:a16="http://schemas.microsoft.com/office/drawing/2014/main" id="{9FAADCA7-186A-FD41-B450-C727A57C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47" y="1145448"/>
            <a:ext cx="3235354" cy="4103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75486C-E35D-898B-8504-7F8AF6E5D7B1}"/>
              </a:ext>
            </a:extLst>
          </p:cNvPr>
          <p:cNvSpPr txBox="1"/>
          <p:nvPr/>
        </p:nvSpPr>
        <p:spPr>
          <a:xfrm>
            <a:off x="6096000" y="1799688"/>
            <a:ext cx="5810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7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1177580" y="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7361015" y="-11703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5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7632475" y="-5852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7845425" y="-5851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8115301" y="-5851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2" name="Graphic 1" descr="Presentation with bar chart">
            <a:extLst>
              <a:ext uri="{FF2B5EF4-FFF2-40B4-BE49-F238E27FC236}">
                <a16:creationId xmlns:a16="http://schemas.microsoft.com/office/drawing/2014/main" id="{BC331184-9596-AD9E-9213-B9F09580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23" y="2936636"/>
            <a:ext cx="2335090" cy="2961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A4C92-2835-D9DC-D4CF-CA406E02B961}"/>
              </a:ext>
            </a:extLst>
          </p:cNvPr>
          <p:cNvSpPr txBox="1"/>
          <p:nvPr/>
        </p:nvSpPr>
        <p:spPr>
          <a:xfrm>
            <a:off x="8772617" y="1717020"/>
            <a:ext cx="279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26815F51-5CE0-2712-6233-42BB98F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6665" y="524267"/>
            <a:ext cx="1525754" cy="19141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6244AF-FE00-805D-75E7-22630CA1E138}"/>
              </a:ext>
            </a:extLst>
          </p:cNvPr>
          <p:cNvSpPr txBox="1"/>
          <p:nvPr/>
        </p:nvSpPr>
        <p:spPr>
          <a:xfrm>
            <a:off x="4365466" y="819613"/>
            <a:ext cx="3734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idea is grab costumers </a:t>
            </a:r>
            <a:endParaRPr lang="uk-UA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CBBD6-5382-F84F-BCB8-A5ABA0300A51}"/>
              </a:ext>
            </a:extLst>
          </p:cNvPr>
          <p:cNvSpPr txBox="1"/>
          <p:nvPr/>
        </p:nvSpPr>
        <p:spPr>
          <a:xfrm>
            <a:off x="3092440" y="3197130"/>
            <a:ext cx="484329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3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1177580" y="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1495253" y="-17555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6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7632475" y="-5852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7845425" y="-5851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8115301" y="-5851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9425F1-18D3-287E-2AF1-546AA5D12CCA}"/>
              </a:ext>
            </a:extLst>
          </p:cNvPr>
          <p:cNvSpPr txBox="1"/>
          <p:nvPr/>
        </p:nvSpPr>
        <p:spPr>
          <a:xfrm>
            <a:off x="2635350" y="2713703"/>
            <a:ext cx="49767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ACF4C-939F-6EE9-BBFC-4FDD940BFC77}"/>
              </a:ext>
            </a:extLst>
          </p:cNvPr>
          <p:cNvSpPr txBox="1"/>
          <p:nvPr/>
        </p:nvSpPr>
        <p:spPr>
          <a:xfrm>
            <a:off x="3828037" y="722671"/>
            <a:ext cx="3874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help you </a:t>
            </a:r>
            <a:endParaRPr lang="uk-UA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86035E7-97C7-7EE7-078B-50419FCAB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23" y="2936636"/>
            <a:ext cx="2335090" cy="296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23F2619-F4CC-7E71-FB37-CEBC9C608641}"/>
              </a:ext>
            </a:extLst>
          </p:cNvPr>
          <p:cNvSpPr txBox="1"/>
          <p:nvPr/>
        </p:nvSpPr>
        <p:spPr>
          <a:xfrm>
            <a:off x="8772617" y="1717020"/>
            <a:ext cx="279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Heart 27">
            <a:extLst>
              <a:ext uri="{FF2B5EF4-FFF2-40B4-BE49-F238E27FC236}">
                <a16:creationId xmlns:a16="http://schemas.microsoft.com/office/drawing/2014/main" id="{721DC4C0-B204-3E1D-5E88-81C273E28E84}"/>
              </a:ext>
            </a:extLst>
          </p:cNvPr>
          <p:cNvSpPr/>
          <p:nvPr/>
        </p:nvSpPr>
        <p:spPr>
          <a:xfrm>
            <a:off x="2317677" y="604684"/>
            <a:ext cx="1451916" cy="1512446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99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1177580" y="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1495253" y="-17555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6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1861146" y="-24908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7845425" y="-5851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8115301" y="-5851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2" name="Graphic 1" descr="Presentation with bar chart">
            <a:extLst>
              <a:ext uri="{FF2B5EF4-FFF2-40B4-BE49-F238E27FC236}">
                <a16:creationId xmlns:a16="http://schemas.microsoft.com/office/drawing/2014/main" id="{A27C3EB4-A58C-54FB-A8D6-F3F6E46C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23" y="2936636"/>
            <a:ext cx="2335090" cy="2961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CC2BCB-D476-F9AA-380B-BEC57C66FDBF}"/>
              </a:ext>
            </a:extLst>
          </p:cNvPr>
          <p:cNvSpPr txBox="1"/>
          <p:nvPr/>
        </p:nvSpPr>
        <p:spPr>
          <a:xfrm>
            <a:off x="8772617" y="1717020"/>
            <a:ext cx="279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E8069-CB36-FF23-CF6C-742D59372B22}"/>
              </a:ext>
            </a:extLst>
          </p:cNvPr>
          <p:cNvSpPr txBox="1"/>
          <p:nvPr/>
        </p:nvSpPr>
        <p:spPr>
          <a:xfrm>
            <a:off x="2531962" y="3378483"/>
            <a:ext cx="490324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  <a:endParaRPr lang="uk-UA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uk-UA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3F19A-8550-98CA-ED90-B17B2991F5F4}"/>
              </a:ext>
            </a:extLst>
          </p:cNvPr>
          <p:cNvSpPr txBox="1"/>
          <p:nvPr/>
        </p:nvSpPr>
        <p:spPr>
          <a:xfrm>
            <a:off x="3828038" y="722671"/>
            <a:ext cx="35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show the following results</a:t>
            </a:r>
            <a:endParaRPr lang="uk-UA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Sun 21">
            <a:extLst>
              <a:ext uri="{FF2B5EF4-FFF2-40B4-BE49-F238E27FC236}">
                <a16:creationId xmlns:a16="http://schemas.microsoft.com/office/drawing/2014/main" id="{50EA4CD4-0B52-ACC8-4FC0-48575354536E}"/>
              </a:ext>
            </a:extLst>
          </p:cNvPr>
          <p:cNvSpPr/>
          <p:nvPr/>
        </p:nvSpPr>
        <p:spPr>
          <a:xfrm>
            <a:off x="2339246" y="759907"/>
            <a:ext cx="1430347" cy="1222784"/>
          </a:xfrm>
          <a:prstGeom prst="sun">
            <a:avLst>
              <a:gd name="adj" fmla="val 353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97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1177580" y="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1495253" y="-17555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6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1861146" y="-24908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2190980" y="13206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8115301" y="-5851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2" name="Graphic 1" descr="Presentation with bar chart">
            <a:extLst>
              <a:ext uri="{FF2B5EF4-FFF2-40B4-BE49-F238E27FC236}">
                <a16:creationId xmlns:a16="http://schemas.microsoft.com/office/drawing/2014/main" id="{D4BF1267-DF33-DB66-12AE-6E345F97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23" y="2936636"/>
            <a:ext cx="2335090" cy="2961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A2224-AEDA-F036-88A7-E5C325A5F245}"/>
              </a:ext>
            </a:extLst>
          </p:cNvPr>
          <p:cNvSpPr txBox="1"/>
          <p:nvPr/>
        </p:nvSpPr>
        <p:spPr>
          <a:xfrm>
            <a:off x="8772617" y="1717020"/>
            <a:ext cx="279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ABCEB-3BB9-D38C-0103-9FEB6E480789}"/>
              </a:ext>
            </a:extLst>
          </p:cNvPr>
          <p:cNvSpPr txBox="1"/>
          <p:nvPr/>
        </p:nvSpPr>
        <p:spPr>
          <a:xfrm>
            <a:off x="2282879" y="2713703"/>
            <a:ext cx="47014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0D22F-3F03-B9CB-CF06-EC95CD430B72}"/>
              </a:ext>
            </a:extLst>
          </p:cNvPr>
          <p:cNvSpPr txBox="1"/>
          <p:nvPr/>
        </p:nvSpPr>
        <p:spPr>
          <a:xfrm>
            <a:off x="4144185" y="719016"/>
            <a:ext cx="3156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offer a solution</a:t>
            </a:r>
            <a:endParaRPr lang="uk-UA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lowchart: Collate 21">
            <a:extLst>
              <a:ext uri="{FF2B5EF4-FFF2-40B4-BE49-F238E27FC236}">
                <a16:creationId xmlns:a16="http://schemas.microsoft.com/office/drawing/2014/main" id="{B884002E-050D-F570-B726-BBF1B4110738}"/>
              </a:ext>
            </a:extLst>
          </p:cNvPr>
          <p:cNvSpPr/>
          <p:nvPr/>
        </p:nvSpPr>
        <p:spPr>
          <a:xfrm>
            <a:off x="2400272" y="531933"/>
            <a:ext cx="1192688" cy="1847974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Flowchart: Sort 22">
            <a:extLst>
              <a:ext uri="{FF2B5EF4-FFF2-40B4-BE49-F238E27FC236}">
                <a16:creationId xmlns:a16="http://schemas.microsoft.com/office/drawing/2014/main" id="{C8A87A0B-2609-8389-ACE2-872FA9DD8A92}"/>
              </a:ext>
            </a:extLst>
          </p:cNvPr>
          <p:cNvSpPr/>
          <p:nvPr/>
        </p:nvSpPr>
        <p:spPr>
          <a:xfrm>
            <a:off x="2047797" y="1142589"/>
            <a:ext cx="1930767" cy="631125"/>
          </a:xfrm>
          <a:prstGeom prst="flowChartSo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1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B6F005-8BCC-F316-8CA6-D20DE475C234}"/>
              </a:ext>
            </a:extLst>
          </p:cNvPr>
          <p:cNvGrpSpPr/>
          <p:nvPr/>
        </p:nvGrpSpPr>
        <p:grpSpPr>
          <a:xfrm>
            <a:off x="-1177580" y="5851"/>
            <a:ext cx="10184203" cy="6863851"/>
            <a:chOff x="0" y="0"/>
            <a:chExt cx="11465494" cy="6863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47D94-F9D8-E451-FDDA-805E3FD02331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B27769-219B-44C6-8DF7-BA88A17B9FE1}"/>
                </a:ext>
              </a:extLst>
            </p:cNvPr>
            <p:cNvSpPr/>
            <p:nvPr/>
          </p:nvSpPr>
          <p:spPr>
            <a:xfrm>
              <a:off x="10565494" y="5783851"/>
              <a:ext cx="900000" cy="10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61144-6B24-37E3-4C7C-2518F1A37651}"/>
              </a:ext>
            </a:extLst>
          </p:cNvPr>
          <p:cNvGrpSpPr/>
          <p:nvPr/>
        </p:nvGrpSpPr>
        <p:grpSpPr>
          <a:xfrm>
            <a:off x="-1495253" y="-17555"/>
            <a:ext cx="10224395" cy="6858000"/>
            <a:chOff x="-419100" y="-152400"/>
            <a:chExt cx="1151073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6F2598-9E69-DD3E-EC21-923AE4FC4E6D}"/>
                </a:ext>
              </a:extLst>
            </p:cNvPr>
            <p:cNvSpPr/>
            <p:nvPr/>
          </p:nvSpPr>
          <p:spPr>
            <a:xfrm>
              <a:off x="-419100" y="-152400"/>
              <a:ext cx="10658476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04CA1-30D6-3736-054C-8439CF84B168}"/>
                </a:ext>
              </a:extLst>
            </p:cNvPr>
            <p:cNvSpPr/>
            <p:nvPr/>
          </p:nvSpPr>
          <p:spPr>
            <a:xfrm>
              <a:off x="10191637" y="4417013"/>
              <a:ext cx="900000" cy="108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E2487C-92A7-C3B9-2690-D093535A900E}"/>
              </a:ext>
            </a:extLst>
          </p:cNvPr>
          <p:cNvGrpSpPr/>
          <p:nvPr/>
        </p:nvGrpSpPr>
        <p:grpSpPr>
          <a:xfrm>
            <a:off x="-1861146" y="-24908"/>
            <a:ext cx="10199160" cy="6858000"/>
            <a:chOff x="0" y="0"/>
            <a:chExt cx="1148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D8BF4-F088-B5EE-1262-9E8F56976014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7D0614-4E6B-713D-27E1-A591BC0062DE}"/>
                </a:ext>
              </a:extLst>
            </p:cNvPr>
            <p:cNvSpPr/>
            <p:nvPr/>
          </p:nvSpPr>
          <p:spPr>
            <a:xfrm>
              <a:off x="10582331" y="3343272"/>
              <a:ext cx="900000" cy="10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013E9-E79D-59AD-2D14-0B97DA14D1ED}"/>
              </a:ext>
            </a:extLst>
          </p:cNvPr>
          <p:cNvGrpSpPr/>
          <p:nvPr/>
        </p:nvGrpSpPr>
        <p:grpSpPr>
          <a:xfrm>
            <a:off x="-2190980" y="13206"/>
            <a:ext cx="10163102" cy="6858000"/>
            <a:chOff x="0" y="0"/>
            <a:chExt cx="11441737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E80C3-D4F7-7ACF-36E2-6A93AF51797E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11D59-7B96-1D56-CDE3-D28465A50BFB}"/>
                </a:ext>
              </a:extLst>
            </p:cNvPr>
            <p:cNvSpPr/>
            <p:nvPr/>
          </p:nvSpPr>
          <p:spPr>
            <a:xfrm>
              <a:off x="10541737" y="2122981"/>
              <a:ext cx="900000" cy="108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74415-541D-D734-FE58-3E96F93C1B9D}"/>
              </a:ext>
            </a:extLst>
          </p:cNvPr>
          <p:cNvGrpSpPr/>
          <p:nvPr/>
        </p:nvGrpSpPr>
        <p:grpSpPr>
          <a:xfrm>
            <a:off x="-2534629" y="-9527"/>
            <a:ext cx="10154667" cy="6858000"/>
            <a:chOff x="0" y="0"/>
            <a:chExt cx="11432241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C9DF3F-62A8-E278-8475-3F257A9314AF}"/>
                </a:ext>
              </a:extLst>
            </p:cNvPr>
            <p:cNvSpPr/>
            <p:nvPr/>
          </p:nvSpPr>
          <p:spPr>
            <a:xfrm>
              <a:off x="0" y="0"/>
              <a:ext cx="10658475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31E6CC-47B3-9AAB-54F2-3DBE4DB6EB95}"/>
                </a:ext>
              </a:extLst>
            </p:cNvPr>
            <p:cNvSpPr/>
            <p:nvPr/>
          </p:nvSpPr>
          <p:spPr>
            <a:xfrm>
              <a:off x="10532241" y="908542"/>
              <a:ext cx="90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40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2" name="Graphic 1" descr="Presentation with bar chart">
            <a:extLst>
              <a:ext uri="{FF2B5EF4-FFF2-40B4-BE49-F238E27FC236}">
                <a16:creationId xmlns:a16="http://schemas.microsoft.com/office/drawing/2014/main" id="{EED0DA46-39D0-6849-095F-392BD7D6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23" y="2936636"/>
            <a:ext cx="2335090" cy="2961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24694-7A4D-8975-A06E-D409BBD6553D}"/>
              </a:ext>
            </a:extLst>
          </p:cNvPr>
          <p:cNvSpPr txBox="1"/>
          <p:nvPr/>
        </p:nvSpPr>
        <p:spPr>
          <a:xfrm>
            <a:off x="8772617" y="1717020"/>
            <a:ext cx="279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 presentation </a:t>
            </a:r>
            <a:endParaRPr lang="uk-UA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84754-1FF0-1A22-2E18-15F57488D389}"/>
              </a:ext>
            </a:extLst>
          </p:cNvPr>
          <p:cNvSpPr txBox="1"/>
          <p:nvPr/>
        </p:nvSpPr>
        <p:spPr>
          <a:xfrm>
            <a:off x="1666455" y="2677203"/>
            <a:ext cx="49767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text that will sell this product</a:t>
            </a:r>
          </a:p>
          <a:p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752ABAAD-7747-D0CB-F05E-45EF9D526122}"/>
              </a:ext>
            </a:extLst>
          </p:cNvPr>
          <p:cNvSpPr/>
          <p:nvPr/>
        </p:nvSpPr>
        <p:spPr>
          <a:xfrm>
            <a:off x="1432637" y="435448"/>
            <a:ext cx="1064339" cy="1080000"/>
          </a:xfrm>
          <a:prstGeom prst="plus">
            <a:avLst>
              <a:gd name="adj" fmla="val 3190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89133-104E-0BEB-884D-67F2465D7DD5}"/>
              </a:ext>
            </a:extLst>
          </p:cNvPr>
          <p:cNvSpPr txBox="1"/>
          <p:nvPr/>
        </p:nvSpPr>
        <p:spPr>
          <a:xfrm>
            <a:off x="2859142" y="686171"/>
            <a:ext cx="3874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help you </a:t>
            </a:r>
            <a:endParaRPr lang="uk-UA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280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2</cp:revision>
  <dcterms:created xsi:type="dcterms:W3CDTF">2024-10-01T08:41:19Z</dcterms:created>
  <dcterms:modified xsi:type="dcterms:W3CDTF">2024-10-01T16:36:43Z</dcterms:modified>
</cp:coreProperties>
</file>