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Montserrat Black" panose="00000A00000000000000" pitchFamily="2" charset="-52"/>
      <p:bold r:id="rId15"/>
      <p:boldItalic r:id="rId16"/>
    </p:embeddedFont>
    <p:embeddedFont>
      <p:font typeface="Montserrat ExtraBold" panose="00000900000000000000" pitchFamily="2" charset="-52"/>
      <p:bold r:id="rId17"/>
      <p:boldItalic r:id="rId18"/>
    </p:embeddedFont>
    <p:embeddedFont>
      <p:font typeface="Montserrat Medium" panose="00000600000000000000" pitchFamily="2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94c3b3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f94c3b3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57d1ea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157d1ea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94c3b3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94c3b3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57d1ea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57d1ea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57d1ea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57d1ea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35f802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35f802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94c3b35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f94c3b35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7572327" y="4715775"/>
            <a:ext cx="1571673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Чипликов</a:t>
            </a:r>
            <a:r>
              <a:rPr lang="ru-RU" dirty="0"/>
              <a:t> Иван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3515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Выпускной</a:t>
            </a:r>
            <a:r>
              <a:rPr lang="en-GB" dirty="0"/>
              <a:t> </a:t>
            </a:r>
            <a:r>
              <a:rPr lang="en-GB" dirty="0" err="1"/>
              <a:t>проект</a:t>
            </a:r>
            <a:r>
              <a:rPr lang="en-GB" dirty="0"/>
              <a:t>:</a:t>
            </a:r>
            <a:br>
              <a:rPr lang="en-GB" dirty="0"/>
            </a:br>
            <a:r>
              <a:rPr lang="en-US" dirty="0" err="1"/>
              <a:t>FrendConnect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30175" y="4417575"/>
            <a:ext cx="2602800" cy="57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Идея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0" i="0" dirty="0" err="1">
                <a:solidFill>
                  <a:srgbClr val="374151"/>
                </a:solidFill>
                <a:effectLst/>
                <a:latin typeface="Söhne"/>
              </a:rPr>
              <a:t>FriendConnect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 - это онлайн-платформа, которая предоставляет друзьям возможность общаться, делиться мнениями, фотографиями и проводить время вместе, даже находясь в разных местах. Платформа предлагает удобные инструменты для обмена сообщениями, создания групповых чатов, публикации статусов и фотографий, а также организации событий и встреч.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Проект</a:t>
            </a:r>
            <a:r>
              <a:rPr lang="en-GB" dirty="0"/>
              <a:t> </a:t>
            </a:r>
            <a:r>
              <a:rPr lang="en-GB" dirty="0" err="1"/>
              <a:t>использует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000" i="0" dirty="0" err="1">
                <a:solidFill>
                  <a:srgbClr val="37415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FriendConnect</a:t>
            </a:r>
            <a:r>
              <a:rPr lang="ru-RU" sz="200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 - </a:t>
            </a:r>
            <a:r>
              <a:rPr lang="ru-RU" sz="2000" i="0" dirty="0">
                <a:solidFill>
                  <a:srgbClr val="37415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реализован с использованием языка программирования Python и фреймворка </a:t>
            </a:r>
            <a:r>
              <a:rPr lang="ru-RU" sz="2000" i="0" dirty="0" err="1">
                <a:solidFill>
                  <a:srgbClr val="37415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Flask</a:t>
            </a:r>
            <a:r>
              <a:rPr lang="ru-RU" sz="2000" i="0" dirty="0">
                <a:solidFill>
                  <a:srgbClr val="37415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 для бэкенда, а для </a:t>
            </a:r>
            <a:r>
              <a:rPr lang="ru-RU" sz="2000" i="0" dirty="0" err="1">
                <a:solidFill>
                  <a:srgbClr val="37415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фронтенда</a:t>
            </a:r>
            <a:r>
              <a:rPr lang="ru-RU" sz="2000" i="0" dirty="0">
                <a:solidFill>
                  <a:srgbClr val="374151"/>
                </a:solidFill>
                <a:effectLst/>
                <a:latin typeface="Montserrat" panose="00000500000000000000" pitchFamily="2" charset="-52"/>
                <a:cs typeface="Times New Roman" panose="02020603050405020304" pitchFamily="18" charset="0"/>
              </a:rPr>
              <a:t> используется HTML, CSS и JavaScript.</a:t>
            </a:r>
            <a:endParaRPr sz="1800" dirty="0">
              <a:solidFill>
                <a:schemeClr val="dk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создания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r>
              <a:rPr lang="en-GB" dirty="0"/>
              <a:t> я </a:t>
            </a:r>
            <a:r>
              <a:rPr lang="en-GB" dirty="0" err="1"/>
              <a:t>использовал</a:t>
            </a:r>
            <a:endParaRPr dirty="0"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К сожалению я ничего не крала подсматривал из примеров)</a:t>
            </a:r>
            <a:r>
              <a:rPr lang="en-US" sz="1800" dirty="0">
                <a:solidFill>
                  <a:schemeClr val="dk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dk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Трудности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пути</a:t>
            </a:r>
            <a:endParaRPr dirty="0"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Трудностей не было</a:t>
            </a:r>
            <a:r>
              <a:rPr lang="en-US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Планы на улучшение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591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Добавление функции поиска друзей: Реализовать возможность поиска других пользователей по имени, интересам или общим друзьям, чтобы упростить процесс нахождения и добавления новых контактов.</a:t>
            </a:r>
            <a:endParaRPr lang="en-US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Внедрение системы уведомлений в реальном времени: Использовать технологии, такие как </a:t>
            </a:r>
            <a:r>
              <a:rPr lang="ru-RU" sz="800" b="0" i="0" dirty="0" err="1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WebSockets</a:t>
            </a: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, для создания мгновенных уведомлений о новых сообщениях, запросах дружбы и других активностях, чтобы обеспечить более плавную и мгновенную коммуникацию между пользователями.</a:t>
            </a:r>
            <a:endParaRPr lang="en-US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Расширение возможностей профиля пользователя: Добавить дополнительные поля в профиль пользователя, такие как местоположение, род занятий, ссылки на социальные сети и другую дополнительную информацию, чтобы пользователи могли более подробно представить себя.</a:t>
            </a:r>
            <a:endParaRPr lang="en-US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Реализация системы комментариев и лайков: Позволить пользователям оставлять комментарии под постами и фотографиями других пользователей, а также ставить лайки к их контенту, чтобы стимулировать взаимодействие и создание сообщества.</a:t>
            </a:r>
            <a:endParaRPr lang="en-US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Разработка мобильного приложения: Создать мобильное приложение для </a:t>
            </a:r>
            <a:r>
              <a:rPr lang="ru-RU" sz="800" b="0" i="0" dirty="0" err="1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FriendConnect</a:t>
            </a: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, чтобы пользователи могли общаться с друзьями и получать уведомления прямо со своих мобильных устройств, обеспечивая более удобный и доступный опыт использования.</a:t>
            </a:r>
            <a:endParaRPr lang="en-US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Улучшение системы безопасности: Внедрить дополнительные меры безопасности, такие как защита от CSRF-атак и внедрение двухфакторной аутентификации, чтобы обеспечить надежность и защиту данных пользователей.</a:t>
            </a:r>
            <a:endParaRPr lang="en-US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Расширение функционала групповых чатов: Добавить возможность обмена файлами, создания голосовых и видеозвонков в групповых чатах, чтобы пользователи могли более полноценно взаимодействовать и совместно работать.</a:t>
            </a:r>
            <a:endParaRPr lang="en-US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sz="800" b="0" i="0" dirty="0">
              <a:solidFill>
                <a:srgbClr val="37415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Повышение производительности и масштабируемости: Оптимизировать производительность приложения и реализовать масштабируемую архитектуру, чтобы </a:t>
            </a:r>
            <a:r>
              <a:rPr lang="ru-RU" sz="800" b="0" i="0" dirty="0" err="1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FriendConnect</a:t>
            </a:r>
            <a:r>
              <a:rPr lang="ru-RU" sz="800" b="0" i="0" dirty="0">
                <a:solidFill>
                  <a:srgbClr val="37415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 мог выдерживать рост пользовательской базы и обрабатывать большой объем запросов.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2101350" y="2540150"/>
            <a:ext cx="49413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ПРЕЗЕНТАЦИЯ ПРОЕКТА </a:t>
            </a:r>
            <a:r>
              <a:rPr lang="en-GB" dirty="0" err="1"/>
              <a:t>FrendConnect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23700" cy="6981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dk1"/>
                </a:solidFill>
              </a:rPr>
              <a:t>Не б</a:t>
            </a:r>
            <a:r>
              <a:rPr lang="en-GB" sz="1800" dirty="0" err="1">
                <a:solidFill>
                  <a:schemeClr val="dk1"/>
                </a:solidFill>
              </a:rPr>
              <a:t>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рад</a:t>
            </a:r>
            <a:r>
              <a:rPr lang="en-GB" sz="1800" dirty="0">
                <a:solidFill>
                  <a:schemeClr val="dk1"/>
                </a:solidFill>
              </a:rPr>
              <a:t>(-а)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381</Words>
  <Application>Microsoft Office PowerPoint</Application>
  <PresentationFormat>Экран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Söhne</vt:lpstr>
      <vt:lpstr>Montserrat Medium</vt:lpstr>
      <vt:lpstr>Montserrat ExtraBold</vt:lpstr>
      <vt:lpstr>Montserrat</vt:lpstr>
      <vt:lpstr>Montserrat Black</vt:lpstr>
      <vt:lpstr>Algoritmika (May 2021) 02</vt:lpstr>
      <vt:lpstr>Выпускной проект: FrendConnect</vt:lpstr>
      <vt:lpstr>Идея проекта</vt:lpstr>
      <vt:lpstr>Проект использует</vt:lpstr>
      <vt:lpstr>Для создания проекта я использовал</vt:lpstr>
      <vt:lpstr>Трудности на пути</vt:lpstr>
      <vt:lpstr>Планы на улучшение</vt:lpstr>
      <vt:lpstr>ПРЕЗЕНТАЦИЯ ПРОЕКТА FrendConnect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Выпускной проект: FrendChat</dc:title>
  <cp:lastModifiedBy>Ванюша</cp:lastModifiedBy>
  <cp:revision>4</cp:revision>
  <dcterms:modified xsi:type="dcterms:W3CDTF">2023-05-19T16:55:59Z</dcterms:modified>
</cp:coreProperties>
</file>