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721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139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4873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5484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8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3932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6092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7100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757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039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090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254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158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14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687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162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063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9E37B-6C0A-4EBA-984C-1B8F22F8E17D}" type="datetimeFigureOut">
              <a:rPr lang="fr-CH" smtClean="0"/>
              <a:t>29.03.2022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C4F79-4394-4C08-BEA0-3804ABDC87F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0878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CH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Virus 306</a:t>
            </a:r>
            <a:endParaRPr lang="fr-CH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Présentation d’un jeu 2d par :</a:t>
            </a:r>
          </a:p>
          <a:p>
            <a:r>
              <a:rPr lang="fr-CH" dirty="0" smtClean="0"/>
              <a:t>Ivan </a:t>
            </a:r>
            <a:r>
              <a:rPr lang="fr-CH" dirty="0" err="1" smtClean="0"/>
              <a:t>Callau</a:t>
            </a:r>
            <a:r>
              <a:rPr lang="fr-CH" dirty="0" smtClean="0"/>
              <a:t> </a:t>
            </a:r>
            <a:r>
              <a:rPr lang="fr-CH" dirty="0" err="1" smtClean="0"/>
              <a:t>vera</a:t>
            </a:r>
            <a:r>
              <a:rPr lang="fr-CH" dirty="0" smtClean="0"/>
              <a:t>, </a:t>
            </a:r>
            <a:r>
              <a:rPr lang="fr-CH" dirty="0" err="1" smtClean="0"/>
              <a:t>Gaetan</a:t>
            </a:r>
            <a:r>
              <a:rPr lang="fr-CH" dirty="0" smtClean="0"/>
              <a:t> </a:t>
            </a:r>
            <a:r>
              <a:rPr lang="fr-CH" dirty="0" err="1" smtClean="0"/>
              <a:t>loretz</a:t>
            </a:r>
            <a:r>
              <a:rPr lang="fr-CH" dirty="0" smtClean="0"/>
              <a:t>, Erblin </a:t>
            </a:r>
            <a:r>
              <a:rPr lang="fr-CH" dirty="0" err="1" smtClean="0"/>
              <a:t>zeqiri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580" y="404926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1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64430" y="2492829"/>
            <a:ext cx="4436427" cy="1478570"/>
          </a:xfrm>
        </p:spPr>
        <p:txBody>
          <a:bodyPr>
            <a:normAutofit/>
          </a:bodyPr>
          <a:lstStyle/>
          <a:p>
            <a:r>
              <a:rPr lang="fr-CH" sz="6000" dirty="0" smtClean="0"/>
              <a:t>Questions ?</a:t>
            </a:r>
            <a:endParaRPr lang="fr-CH" sz="6000" dirty="0"/>
          </a:p>
        </p:txBody>
      </p:sp>
    </p:spTree>
    <p:extLst>
      <p:ext uri="{BB962C8B-B14F-4D97-AF65-F5344CB8AC3E}">
        <p14:creationId xmlns:p14="http://schemas.microsoft.com/office/powerpoint/2010/main" val="338712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6000" dirty="0" smtClean="0"/>
              <a:t>Table des matières</a:t>
            </a:r>
            <a:endParaRPr lang="fr-CH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3200" dirty="0" smtClean="0"/>
              <a:t>Explication du projet</a:t>
            </a:r>
          </a:p>
          <a:p>
            <a:r>
              <a:rPr lang="fr-CH" sz="3200" dirty="0" smtClean="0"/>
              <a:t>Organisation</a:t>
            </a:r>
          </a:p>
          <a:p>
            <a:r>
              <a:rPr lang="fr-CH" sz="3200" dirty="0" smtClean="0"/>
              <a:t>Explications détaillées</a:t>
            </a:r>
          </a:p>
          <a:p>
            <a:r>
              <a:rPr lang="fr-CH" sz="3200" dirty="0" smtClean="0"/>
              <a:t>Démonstration</a:t>
            </a:r>
          </a:p>
          <a:p>
            <a:r>
              <a:rPr lang="fr-CH" sz="3200" dirty="0" smtClean="0"/>
              <a:t>Conclusion</a:t>
            </a:r>
            <a:endParaRPr lang="fr-CH"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888" y="2926265"/>
            <a:ext cx="2188158" cy="218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6000" dirty="0" smtClean="0"/>
              <a:t>Explication du projet</a:t>
            </a:r>
            <a:endParaRPr lang="fr-CH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Histoire du jeu</a:t>
            </a:r>
          </a:p>
          <a:p>
            <a:pPr lvl="1"/>
            <a:r>
              <a:rPr lang="fr-CH" dirty="0" smtClean="0"/>
              <a:t>Dernier survivant d’une épidémie</a:t>
            </a:r>
          </a:p>
          <a:p>
            <a:r>
              <a:rPr lang="fr-CH" dirty="0" smtClean="0"/>
              <a:t>Concept du jeu</a:t>
            </a:r>
          </a:p>
          <a:p>
            <a:pPr lvl="1"/>
            <a:r>
              <a:rPr lang="fr-CH" dirty="0" smtClean="0"/>
              <a:t>Shoot ‘</a:t>
            </a:r>
            <a:r>
              <a:rPr lang="fr-CH" dirty="0" err="1" smtClean="0"/>
              <a:t>em</a:t>
            </a:r>
            <a:r>
              <a:rPr lang="fr-CH" dirty="0" smtClean="0"/>
              <a:t> up, survivre à des vagues d’attaques</a:t>
            </a:r>
          </a:p>
          <a:p>
            <a:r>
              <a:rPr lang="fr-CH" dirty="0" smtClean="0"/>
              <a:t>Les mécaniques</a:t>
            </a:r>
            <a:endParaRPr lang="fr-CH" dirty="0"/>
          </a:p>
          <a:p>
            <a:pPr marL="457200" lvl="1" indent="0">
              <a:buNone/>
            </a:pPr>
            <a:endParaRPr lang="fr-CH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534" y="2249487"/>
            <a:ext cx="3259877" cy="325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6000" dirty="0" smtClean="0"/>
              <a:t>Organisation</a:t>
            </a:r>
            <a:endParaRPr lang="fr-CH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Répartition du travail en 3 parties</a:t>
            </a:r>
          </a:p>
          <a:p>
            <a:pPr lvl="1"/>
            <a:r>
              <a:rPr lang="fr-CH" dirty="0"/>
              <a:t>Ennemis</a:t>
            </a:r>
          </a:p>
          <a:p>
            <a:pPr lvl="1"/>
            <a:r>
              <a:rPr lang="fr-CH" dirty="0"/>
              <a:t>Joueur</a:t>
            </a:r>
          </a:p>
          <a:p>
            <a:pPr lvl="1"/>
            <a:r>
              <a:rPr lang="fr-CH" dirty="0" smtClean="0"/>
              <a:t>Terrain</a:t>
            </a:r>
            <a:endParaRPr lang="fr-CH" dirty="0"/>
          </a:p>
          <a:p>
            <a:r>
              <a:rPr lang="fr-CH" dirty="0" smtClean="0"/>
              <a:t>Documentation du projet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330" y="2249487"/>
            <a:ext cx="3075081" cy="307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sz="6000" dirty="0"/>
              <a:t>Explications</a:t>
            </a:r>
            <a:r>
              <a:rPr lang="fr-CH" dirty="0"/>
              <a:t> </a:t>
            </a:r>
            <a:r>
              <a:rPr lang="fr-CH" sz="6000" dirty="0" smtClean="0"/>
              <a:t>détaillées</a:t>
            </a:r>
            <a:endParaRPr lang="fr-CH" sz="6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700" y="2339976"/>
            <a:ext cx="7223424" cy="3908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5291501" y="1679357"/>
            <a:ext cx="1605822" cy="539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H" sz="3600" dirty="0" smtClean="0"/>
              <a:t>Ennemis</a:t>
            </a:r>
            <a:endParaRPr lang="fr-CH" sz="3600" dirty="0"/>
          </a:p>
        </p:txBody>
      </p:sp>
    </p:spTree>
    <p:extLst>
      <p:ext uri="{BB962C8B-B14F-4D97-AF65-F5344CB8AC3E}">
        <p14:creationId xmlns:p14="http://schemas.microsoft.com/office/powerpoint/2010/main" val="40065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6000" dirty="0"/>
              <a:t>Explications</a:t>
            </a:r>
            <a:r>
              <a:rPr lang="fr-CH" dirty="0"/>
              <a:t> </a:t>
            </a:r>
            <a:r>
              <a:rPr lang="fr-CH" sz="6000" dirty="0" smtClean="0"/>
              <a:t>détaillées</a:t>
            </a:r>
            <a:endParaRPr lang="fr-CH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Joueur</a:t>
            </a:r>
            <a:endParaRPr lang="fr-CH" dirty="0"/>
          </a:p>
          <a:p>
            <a:pPr lvl="1"/>
            <a:r>
              <a:rPr lang="fr-CH" dirty="0"/>
              <a:t>Comportements</a:t>
            </a:r>
          </a:p>
          <a:p>
            <a:pPr lvl="1"/>
            <a:r>
              <a:rPr lang="fr-CH" dirty="0"/>
              <a:t>Déplacement</a:t>
            </a:r>
          </a:p>
          <a:p>
            <a:pPr lvl="1"/>
            <a:r>
              <a:rPr lang="fr-CH" dirty="0"/>
              <a:t>Attaque</a:t>
            </a:r>
          </a:p>
          <a:p>
            <a:pPr lvl="1"/>
            <a:endParaRPr lang="fr-CH" dirty="0" smtClean="0"/>
          </a:p>
          <a:p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276088" y="3392486"/>
            <a:ext cx="3271691" cy="195675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457" y="2249487"/>
            <a:ext cx="7231106" cy="841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146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6000" dirty="0"/>
              <a:t>Explications</a:t>
            </a:r>
            <a:r>
              <a:rPr lang="fr-CH" dirty="0"/>
              <a:t> </a:t>
            </a:r>
            <a:r>
              <a:rPr lang="fr-CH" sz="6000" dirty="0" smtClean="0"/>
              <a:t>détaillées</a:t>
            </a:r>
            <a:endParaRPr lang="fr-CH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Terrain</a:t>
            </a:r>
            <a:endParaRPr lang="fr-CH" dirty="0"/>
          </a:p>
          <a:p>
            <a:pPr lvl="1"/>
            <a:r>
              <a:rPr lang="fr-CH" dirty="0" smtClean="0"/>
              <a:t>Bordures</a:t>
            </a:r>
          </a:p>
          <a:p>
            <a:pPr lvl="1"/>
            <a:r>
              <a:rPr lang="fr-CH" dirty="0" smtClean="0"/>
              <a:t>Obstacles</a:t>
            </a:r>
          </a:p>
          <a:p>
            <a:pPr lvl="1"/>
            <a:r>
              <a:rPr lang="fr-CH" dirty="0" smtClean="0"/>
              <a:t>Point d’apparition</a:t>
            </a:r>
            <a:endParaRPr lang="fr-CH" dirty="0"/>
          </a:p>
          <a:p>
            <a:endParaRPr lang="fr-CH" dirty="0" smtClean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634" y="2097088"/>
            <a:ext cx="3027777" cy="30358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80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77052" y="2424240"/>
            <a:ext cx="5780595" cy="1478570"/>
          </a:xfrm>
        </p:spPr>
        <p:txBody>
          <a:bodyPr/>
          <a:lstStyle/>
          <a:p>
            <a:pPr algn="ctr"/>
            <a:r>
              <a:rPr lang="fr-CH" sz="6000" dirty="0" smtClean="0"/>
              <a:t>démonstration</a:t>
            </a:r>
            <a:endParaRPr lang="fr-CH" sz="6000" dirty="0"/>
          </a:p>
        </p:txBody>
      </p:sp>
    </p:spTree>
    <p:extLst>
      <p:ext uri="{BB962C8B-B14F-4D97-AF65-F5344CB8AC3E}">
        <p14:creationId xmlns:p14="http://schemas.microsoft.com/office/powerpoint/2010/main" val="3960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6000" dirty="0" smtClean="0"/>
              <a:t>conclusion</a:t>
            </a:r>
            <a:endParaRPr lang="fr-CH" sz="6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Difficultés</a:t>
            </a:r>
          </a:p>
          <a:p>
            <a:r>
              <a:rPr lang="fr-CH" dirty="0" smtClean="0"/>
              <a:t>Points positifs tirés du projet</a:t>
            </a:r>
          </a:p>
          <a:p>
            <a:r>
              <a:rPr lang="fr-CH" dirty="0" err="1" smtClean="0"/>
              <a:t>Construct</a:t>
            </a:r>
            <a:r>
              <a:rPr lang="fr-CH" dirty="0" smtClean="0"/>
              <a:t> 3</a:t>
            </a:r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1205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83</TotalTime>
  <Words>94</Words>
  <Application>Microsoft Office PowerPoint</Application>
  <PresentationFormat>Grand écran</PresentationFormat>
  <Paragraphs>41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Virus 306</vt:lpstr>
      <vt:lpstr>Table des matières</vt:lpstr>
      <vt:lpstr>Explication du projet</vt:lpstr>
      <vt:lpstr>Organisation</vt:lpstr>
      <vt:lpstr>Explications détaillées</vt:lpstr>
      <vt:lpstr>Explications détaillées</vt:lpstr>
      <vt:lpstr>Explications détaillées</vt:lpstr>
      <vt:lpstr>démonstration</vt:lpstr>
      <vt:lpstr>conclusion</vt:lpstr>
      <vt:lpstr>Questions ?</vt:lpstr>
    </vt:vector>
  </TitlesOfParts>
  <Company>CFPT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Virus 306</dc:title>
  <dc:creator>Erblin Zeqiri</dc:creator>
  <cp:lastModifiedBy>Erblin Zeqiri</cp:lastModifiedBy>
  <cp:revision>11</cp:revision>
  <dcterms:created xsi:type="dcterms:W3CDTF">2022-03-29T11:46:19Z</dcterms:created>
  <dcterms:modified xsi:type="dcterms:W3CDTF">2022-03-29T13:09:37Z</dcterms:modified>
</cp:coreProperties>
</file>