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721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39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87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48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8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393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60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100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75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039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9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254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1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14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687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62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06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087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Virus 306</a:t>
            </a:r>
            <a:endParaRPr lang="fr-C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d’un jeu 2d par :</a:t>
            </a:r>
          </a:p>
          <a:p>
            <a:r>
              <a:rPr lang="fr-CH" dirty="0" smtClean="0"/>
              <a:t>Ivan </a:t>
            </a:r>
            <a:r>
              <a:rPr lang="fr-CH" dirty="0" err="1" smtClean="0"/>
              <a:t>Callau</a:t>
            </a:r>
            <a:r>
              <a:rPr lang="fr-CH" dirty="0" smtClean="0"/>
              <a:t> </a:t>
            </a:r>
            <a:r>
              <a:rPr lang="fr-CH" dirty="0" err="1" smtClean="0"/>
              <a:t>vera</a:t>
            </a:r>
            <a:r>
              <a:rPr lang="fr-CH" dirty="0" smtClean="0"/>
              <a:t>, </a:t>
            </a:r>
            <a:r>
              <a:rPr lang="fr-CH" dirty="0" err="1" smtClean="0"/>
              <a:t>Gaetan</a:t>
            </a:r>
            <a:r>
              <a:rPr lang="fr-CH" dirty="0" smtClean="0"/>
              <a:t> </a:t>
            </a:r>
            <a:r>
              <a:rPr lang="fr-CH" dirty="0" err="1" smtClean="0"/>
              <a:t>loretz</a:t>
            </a:r>
            <a:r>
              <a:rPr lang="fr-CH" dirty="0" smtClean="0"/>
              <a:t>, Erblin </a:t>
            </a:r>
            <a:r>
              <a:rPr lang="fr-CH" dirty="0" err="1" smtClean="0"/>
              <a:t>zeqiri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80" y="40492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4430" y="2492829"/>
            <a:ext cx="4436427" cy="1478570"/>
          </a:xfrm>
        </p:spPr>
        <p:txBody>
          <a:bodyPr>
            <a:normAutofit/>
          </a:bodyPr>
          <a:lstStyle/>
          <a:p>
            <a:r>
              <a:rPr lang="fr-CH" sz="6000" dirty="0" smtClean="0"/>
              <a:t>Questions ?</a:t>
            </a:r>
            <a:endParaRPr lang="fr-CH" sz="6000" dirty="0"/>
          </a:p>
        </p:txBody>
      </p:sp>
    </p:spTree>
    <p:extLst>
      <p:ext uri="{BB962C8B-B14F-4D97-AF65-F5344CB8AC3E}">
        <p14:creationId xmlns:p14="http://schemas.microsoft.com/office/powerpoint/2010/main" val="33871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000" dirty="0" smtClean="0"/>
              <a:t>Table des matières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dirty="0" smtClean="0"/>
              <a:t>Explication du projet</a:t>
            </a:r>
          </a:p>
          <a:p>
            <a:r>
              <a:rPr lang="fr-CH" sz="3200" dirty="0" smtClean="0"/>
              <a:t>Organisation</a:t>
            </a:r>
          </a:p>
          <a:p>
            <a:r>
              <a:rPr lang="fr-CH" sz="3200" dirty="0" smtClean="0"/>
              <a:t>Explications détaillées</a:t>
            </a:r>
          </a:p>
          <a:p>
            <a:r>
              <a:rPr lang="fr-CH" sz="3200" dirty="0" smtClean="0"/>
              <a:t>Démonstration</a:t>
            </a:r>
          </a:p>
          <a:p>
            <a:r>
              <a:rPr lang="fr-CH" sz="3200" dirty="0" smtClean="0"/>
              <a:t>Conclusion</a:t>
            </a:r>
            <a:endParaRPr lang="fr-CH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88" y="2926265"/>
            <a:ext cx="2188158" cy="21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000" dirty="0" smtClean="0"/>
              <a:t>Explication du projet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Histoire du jeu</a:t>
            </a:r>
          </a:p>
          <a:p>
            <a:pPr lvl="1"/>
            <a:r>
              <a:rPr lang="fr-CH" dirty="0" smtClean="0"/>
              <a:t>Dernier survivant d’une épidémie</a:t>
            </a:r>
          </a:p>
          <a:p>
            <a:r>
              <a:rPr lang="fr-CH" dirty="0" smtClean="0"/>
              <a:t>Concept du jeu</a:t>
            </a:r>
          </a:p>
          <a:p>
            <a:pPr lvl="1"/>
            <a:r>
              <a:rPr lang="fr-CH" dirty="0" smtClean="0"/>
              <a:t>Shoot ‘</a:t>
            </a:r>
            <a:r>
              <a:rPr lang="fr-CH" dirty="0" err="1" smtClean="0"/>
              <a:t>em</a:t>
            </a:r>
            <a:r>
              <a:rPr lang="fr-CH" dirty="0" smtClean="0"/>
              <a:t> up, survivre à des vagues d’attaques</a:t>
            </a:r>
          </a:p>
          <a:p>
            <a:r>
              <a:rPr lang="fr-CH" dirty="0" smtClean="0"/>
              <a:t>Les mécaniques</a:t>
            </a:r>
            <a:endParaRPr lang="fr-CH" dirty="0"/>
          </a:p>
          <a:p>
            <a:pPr marL="457200" lvl="1" indent="0">
              <a:buNone/>
            </a:pP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34" y="2249487"/>
            <a:ext cx="3259877" cy="32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 smtClean="0"/>
              <a:t>Organisation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Répartition du travail en 3 parties</a:t>
            </a:r>
          </a:p>
          <a:p>
            <a:pPr lvl="1"/>
            <a:r>
              <a:rPr lang="fr-CH" dirty="0"/>
              <a:t>Ennemis</a:t>
            </a:r>
          </a:p>
          <a:p>
            <a:pPr lvl="1"/>
            <a:r>
              <a:rPr lang="fr-CH" dirty="0"/>
              <a:t>Joueur</a:t>
            </a:r>
          </a:p>
          <a:p>
            <a:pPr lvl="1"/>
            <a:r>
              <a:rPr lang="fr-CH" dirty="0" smtClean="0"/>
              <a:t>Terrain</a:t>
            </a:r>
            <a:endParaRPr lang="fr-CH" dirty="0"/>
          </a:p>
          <a:p>
            <a:r>
              <a:rPr lang="fr-CH" dirty="0" smtClean="0"/>
              <a:t>Documentation du projet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30" y="2249487"/>
            <a:ext cx="3075081" cy="30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00" y="2339976"/>
            <a:ext cx="7223424" cy="390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291501" y="1679357"/>
            <a:ext cx="1605822" cy="539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3600" dirty="0" smtClean="0"/>
              <a:t>Ennemis</a:t>
            </a:r>
            <a:endParaRPr lang="fr-CH" sz="3600" dirty="0"/>
          </a:p>
        </p:txBody>
      </p:sp>
    </p:spTree>
    <p:extLst>
      <p:ext uri="{BB962C8B-B14F-4D97-AF65-F5344CB8AC3E}">
        <p14:creationId xmlns:p14="http://schemas.microsoft.com/office/powerpoint/2010/main" val="40065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Joueur</a:t>
            </a:r>
            <a:endParaRPr lang="fr-CH" dirty="0"/>
          </a:p>
          <a:p>
            <a:pPr lvl="1"/>
            <a:r>
              <a:rPr lang="fr-CH" dirty="0"/>
              <a:t>Comportements</a:t>
            </a:r>
          </a:p>
          <a:p>
            <a:pPr lvl="1"/>
            <a:r>
              <a:rPr lang="fr-CH" dirty="0"/>
              <a:t>Déplacement</a:t>
            </a:r>
          </a:p>
          <a:p>
            <a:pPr lvl="1"/>
            <a:r>
              <a:rPr lang="fr-CH" dirty="0"/>
              <a:t>Attaque</a:t>
            </a:r>
          </a:p>
          <a:p>
            <a:pPr lvl="1"/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457" y="2249487"/>
            <a:ext cx="7231106" cy="841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" b="6229"/>
          <a:stretch/>
        </p:blipFill>
        <p:spPr bwMode="auto">
          <a:xfrm>
            <a:off x="5272667" y="3396343"/>
            <a:ext cx="4444837" cy="2690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14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Terrain</a:t>
            </a:r>
            <a:endParaRPr lang="fr-CH" dirty="0"/>
          </a:p>
          <a:p>
            <a:pPr lvl="1"/>
            <a:r>
              <a:rPr lang="fr-CH" dirty="0" smtClean="0"/>
              <a:t>Bordures</a:t>
            </a:r>
          </a:p>
          <a:p>
            <a:pPr lvl="1"/>
            <a:r>
              <a:rPr lang="fr-CH" dirty="0" smtClean="0"/>
              <a:t>Obstacles</a:t>
            </a:r>
          </a:p>
          <a:p>
            <a:pPr lvl="1"/>
            <a:r>
              <a:rPr lang="fr-CH" dirty="0" smtClean="0"/>
              <a:t>Point d’apparition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34" y="2097088"/>
            <a:ext cx="3027777" cy="3035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0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77052" y="2424240"/>
            <a:ext cx="5780595" cy="1478570"/>
          </a:xfrm>
        </p:spPr>
        <p:txBody>
          <a:bodyPr/>
          <a:lstStyle/>
          <a:p>
            <a:pPr algn="ctr"/>
            <a:r>
              <a:rPr lang="fr-CH" sz="6000" dirty="0" smtClean="0"/>
              <a:t>démonstration</a:t>
            </a:r>
            <a:endParaRPr lang="fr-CH" sz="6000" dirty="0"/>
          </a:p>
        </p:txBody>
      </p:sp>
    </p:spTree>
    <p:extLst>
      <p:ext uri="{BB962C8B-B14F-4D97-AF65-F5344CB8AC3E}">
        <p14:creationId xmlns:p14="http://schemas.microsoft.com/office/powerpoint/2010/main" val="3960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 smtClean="0"/>
              <a:t>conclusion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</a:p>
          <a:p>
            <a:r>
              <a:rPr lang="fr-CH" dirty="0" smtClean="0"/>
              <a:t>Points positifs tirés du projet</a:t>
            </a:r>
          </a:p>
          <a:p>
            <a:r>
              <a:rPr lang="fr-CH" dirty="0" err="1" smtClean="0"/>
              <a:t>Construct</a:t>
            </a:r>
            <a:r>
              <a:rPr lang="fr-CH" dirty="0" smtClean="0"/>
              <a:t> 3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120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</TotalTime>
  <Words>94</Words>
  <Application>Microsoft Office PowerPoint</Application>
  <PresentationFormat>Grand écran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Virus 306</vt:lpstr>
      <vt:lpstr>Table des matières</vt:lpstr>
      <vt:lpstr>Explication du projet</vt:lpstr>
      <vt:lpstr>Organisation</vt:lpstr>
      <vt:lpstr>Explications détaillées</vt:lpstr>
      <vt:lpstr>Explications détaillées</vt:lpstr>
      <vt:lpstr>Explications détaillées</vt:lpstr>
      <vt:lpstr>démonstration</vt:lpstr>
      <vt:lpstr>conclusion</vt:lpstr>
      <vt:lpstr>Questions ?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306</dc:title>
  <dc:creator>Erblin Zeqiri</dc:creator>
  <cp:lastModifiedBy>Erblin Zeqiri</cp:lastModifiedBy>
  <cp:revision>12</cp:revision>
  <dcterms:created xsi:type="dcterms:W3CDTF">2022-03-29T11:46:19Z</dcterms:created>
  <dcterms:modified xsi:type="dcterms:W3CDTF">2022-03-29T13:18:30Z</dcterms:modified>
</cp:coreProperties>
</file>