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721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139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873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484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8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3932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6092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100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757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039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090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254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158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14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687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162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063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0878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CH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Virus 306</a:t>
            </a:r>
            <a:endParaRPr lang="fr-CH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Présentation d’un jeu 2d par :</a:t>
            </a:r>
          </a:p>
          <a:p>
            <a:r>
              <a:rPr lang="fr-CH" dirty="0" smtClean="0"/>
              <a:t>Ivan Callau </a:t>
            </a:r>
            <a:r>
              <a:rPr lang="fr-CH" dirty="0" err="1" smtClean="0"/>
              <a:t>vera</a:t>
            </a:r>
            <a:r>
              <a:rPr lang="fr-CH" dirty="0" smtClean="0"/>
              <a:t>, </a:t>
            </a:r>
            <a:r>
              <a:rPr lang="fr-CH" dirty="0" err="1" smtClean="0"/>
              <a:t>Gaetan</a:t>
            </a:r>
            <a:r>
              <a:rPr lang="fr-CH" dirty="0" smtClean="0"/>
              <a:t> </a:t>
            </a:r>
            <a:r>
              <a:rPr lang="fr-CH" dirty="0" err="1" smtClean="0"/>
              <a:t>loretz</a:t>
            </a:r>
            <a:r>
              <a:rPr lang="fr-CH" dirty="0" smtClean="0"/>
              <a:t>, Erblin </a:t>
            </a:r>
            <a:r>
              <a:rPr lang="fr-CH" dirty="0" err="1" smtClean="0"/>
              <a:t>zeqiri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580" y="404926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1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64430" y="2492829"/>
            <a:ext cx="4436427" cy="1478570"/>
          </a:xfrm>
        </p:spPr>
        <p:txBody>
          <a:bodyPr>
            <a:normAutofit/>
          </a:bodyPr>
          <a:lstStyle/>
          <a:p>
            <a:r>
              <a:rPr lang="fr-CH" sz="6000" dirty="0" smtClean="0"/>
              <a:t>Questions ?</a:t>
            </a:r>
            <a:endParaRPr lang="fr-CH" sz="6000" dirty="0"/>
          </a:p>
        </p:txBody>
      </p:sp>
    </p:spTree>
    <p:extLst>
      <p:ext uri="{BB962C8B-B14F-4D97-AF65-F5344CB8AC3E}">
        <p14:creationId xmlns:p14="http://schemas.microsoft.com/office/powerpoint/2010/main" val="338712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CH" sz="6000" dirty="0" smtClean="0"/>
              <a:t>Table des matières</a:t>
            </a:r>
            <a:endParaRPr lang="fr-CH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200" dirty="0" smtClean="0"/>
              <a:t>Explication du projet</a:t>
            </a:r>
          </a:p>
          <a:p>
            <a:r>
              <a:rPr lang="fr-CH" sz="3200" dirty="0" smtClean="0"/>
              <a:t>Organisation</a:t>
            </a:r>
          </a:p>
          <a:p>
            <a:r>
              <a:rPr lang="fr-CH" sz="3200" dirty="0" smtClean="0"/>
              <a:t>Explications détaillées</a:t>
            </a:r>
          </a:p>
          <a:p>
            <a:r>
              <a:rPr lang="fr-CH" sz="3200" dirty="0" smtClean="0"/>
              <a:t>Démonstration</a:t>
            </a:r>
          </a:p>
          <a:p>
            <a:r>
              <a:rPr lang="fr-CH" sz="3200" dirty="0" smtClean="0"/>
              <a:t>Conclusion</a:t>
            </a:r>
            <a:endParaRPr lang="fr-CH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888" y="2926265"/>
            <a:ext cx="2188158" cy="218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CH" sz="6000" dirty="0" smtClean="0"/>
              <a:t>Explication du projet</a:t>
            </a:r>
            <a:endParaRPr lang="fr-CH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043482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Histoire du jeu</a:t>
            </a:r>
          </a:p>
          <a:p>
            <a:pPr lvl="1"/>
            <a:r>
              <a:rPr lang="fr-CH" dirty="0" smtClean="0"/>
              <a:t>Qui jouons-nous?</a:t>
            </a:r>
          </a:p>
          <a:p>
            <a:pPr marL="457200" lvl="1" indent="0">
              <a:buNone/>
            </a:pPr>
            <a:endParaRPr lang="fr-CH" dirty="0" smtClean="0"/>
          </a:p>
          <a:p>
            <a:r>
              <a:rPr lang="fr-CH" dirty="0" smtClean="0"/>
              <a:t>Concept du jeu</a:t>
            </a:r>
          </a:p>
          <a:p>
            <a:pPr lvl="1"/>
            <a:r>
              <a:rPr lang="fr-CH" dirty="0" err="1" smtClean="0"/>
              <a:t>Shoot‘em</a:t>
            </a:r>
            <a:r>
              <a:rPr lang="fr-CH" dirty="0" smtClean="0"/>
              <a:t> up 2D en vue de dessus.</a:t>
            </a:r>
          </a:p>
          <a:p>
            <a:pPr lvl="1"/>
            <a:r>
              <a:rPr lang="fr-CH" dirty="0" smtClean="0"/>
              <a:t>Survivre à des vagues d’attaques</a:t>
            </a:r>
          </a:p>
          <a:p>
            <a:pPr lvl="1"/>
            <a:r>
              <a:rPr lang="fr-CH" dirty="0" smtClean="0"/>
              <a:t>Score final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534" y="2249487"/>
            <a:ext cx="3259877" cy="325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sz="6000" dirty="0" smtClean="0"/>
              <a:t>Organisation</a:t>
            </a:r>
            <a:endParaRPr lang="fr-CH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2031023"/>
            <a:ext cx="9905999" cy="4528039"/>
          </a:xfrm>
        </p:spPr>
        <p:txBody>
          <a:bodyPr>
            <a:normAutofit fontScale="85000" lnSpcReduction="20000"/>
          </a:bodyPr>
          <a:lstStyle/>
          <a:p>
            <a:r>
              <a:rPr lang="fr-CH" dirty="0" smtClean="0"/>
              <a:t>Choix de l’outil </a:t>
            </a:r>
            <a:r>
              <a:rPr lang="fr-CH" dirty="0"/>
              <a:t>de travail</a:t>
            </a:r>
          </a:p>
          <a:p>
            <a:pPr lvl="1"/>
            <a:r>
              <a:rPr lang="fr-CH" dirty="0" smtClean="0"/>
              <a:t>Construct3</a:t>
            </a:r>
          </a:p>
          <a:p>
            <a:r>
              <a:rPr lang="fr-CH" dirty="0" smtClean="0"/>
              <a:t>Répartition du travail en 3 parties</a:t>
            </a:r>
          </a:p>
          <a:p>
            <a:pPr lvl="1"/>
            <a:r>
              <a:rPr lang="fr-CH" dirty="0" smtClean="0"/>
              <a:t>Terrain =&gt; Ivan</a:t>
            </a:r>
            <a:endParaRPr lang="fr-CH" dirty="0"/>
          </a:p>
          <a:p>
            <a:pPr lvl="1"/>
            <a:r>
              <a:rPr lang="fr-CH" dirty="0" smtClean="0"/>
              <a:t>Joueur =&gt; Erblin</a:t>
            </a:r>
          </a:p>
          <a:p>
            <a:pPr lvl="1"/>
            <a:r>
              <a:rPr lang="fr-CH" dirty="0" smtClean="0"/>
              <a:t>Ennemis =&gt; Gaëtan</a:t>
            </a:r>
            <a:endParaRPr lang="fr-CH" dirty="0"/>
          </a:p>
          <a:p>
            <a:r>
              <a:rPr lang="fr-CH" dirty="0" smtClean="0"/>
              <a:t>Documentation du projet</a:t>
            </a:r>
          </a:p>
          <a:p>
            <a:pPr lvl="1"/>
            <a:r>
              <a:rPr lang="fr-CH" dirty="0" smtClean="0"/>
              <a:t>Word - Documentation</a:t>
            </a:r>
          </a:p>
          <a:p>
            <a:pPr lvl="1"/>
            <a:r>
              <a:rPr lang="fr-CH" dirty="0" smtClean="0"/>
              <a:t>Excel - Emploi du temps</a:t>
            </a:r>
          </a:p>
          <a:p>
            <a:pPr lvl="1"/>
            <a:r>
              <a:rPr lang="fr-CH" dirty="0" smtClean="0"/>
              <a:t>Power point - Présentation</a:t>
            </a:r>
          </a:p>
          <a:p>
            <a:r>
              <a:rPr lang="fr-CH" dirty="0" smtClean="0"/>
              <a:t>Partage de fichiers</a:t>
            </a:r>
          </a:p>
          <a:p>
            <a:pPr lvl="1"/>
            <a:r>
              <a:rPr lang="fr-CH" dirty="0" smtClean="0"/>
              <a:t>GitHub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330" y="2249487"/>
            <a:ext cx="3075081" cy="307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34595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CH" sz="6000" dirty="0"/>
              <a:t>Explications</a:t>
            </a:r>
            <a:r>
              <a:rPr lang="fr-CH" dirty="0"/>
              <a:t> </a:t>
            </a:r>
            <a:r>
              <a:rPr lang="fr-CH" sz="6000" dirty="0" smtClean="0"/>
              <a:t>détaillées</a:t>
            </a:r>
            <a:endParaRPr lang="fr-CH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97498"/>
          </a:xfrm>
        </p:spPr>
        <p:txBody>
          <a:bodyPr/>
          <a:lstStyle/>
          <a:p>
            <a:pPr marL="457200" lvl="1" indent="0">
              <a:buNone/>
            </a:pPr>
            <a:r>
              <a:rPr lang="fr-CH" dirty="0" smtClean="0"/>
              <a:t>Les limites</a:t>
            </a:r>
          </a:p>
          <a:p>
            <a:pPr marL="457200" lvl="1" indent="0">
              <a:buNone/>
            </a:pPr>
            <a:r>
              <a:rPr lang="fr-CH" dirty="0" smtClean="0"/>
              <a:t>	- 1700 x 1700px</a:t>
            </a:r>
          </a:p>
          <a:p>
            <a:pPr marL="457200" lvl="1" indent="0">
              <a:buNone/>
            </a:pPr>
            <a:endParaRPr lang="fr-CH" dirty="0" smtClean="0"/>
          </a:p>
          <a:p>
            <a:pPr marL="457200" lvl="1" indent="0">
              <a:buNone/>
            </a:pPr>
            <a:r>
              <a:rPr lang="fr-CH" dirty="0" smtClean="0"/>
              <a:t>Les obstacles</a:t>
            </a:r>
          </a:p>
          <a:p>
            <a:pPr marL="457200" lvl="1" indent="0">
              <a:buNone/>
            </a:pPr>
            <a:r>
              <a:rPr lang="fr-CH" dirty="0" smtClean="0"/>
              <a:t>	- Murs</a:t>
            </a:r>
          </a:p>
          <a:p>
            <a:pPr marL="457200" lvl="1" indent="0">
              <a:buNone/>
            </a:pPr>
            <a:r>
              <a:rPr lang="fr-CH" dirty="0" smtClean="0"/>
              <a:t>	- Trous</a:t>
            </a:r>
          </a:p>
          <a:p>
            <a:pPr marL="457200" lvl="1" indent="0">
              <a:buNone/>
            </a:pPr>
            <a:endParaRPr lang="fr-CH" dirty="0" smtClean="0"/>
          </a:p>
          <a:p>
            <a:pPr marL="457200" lvl="1" indent="0">
              <a:buNone/>
            </a:pPr>
            <a:r>
              <a:rPr lang="fr-CH" dirty="0" smtClean="0"/>
              <a:t>Les points d’apparition</a:t>
            </a:r>
            <a:endParaRPr lang="fr-CH" dirty="0"/>
          </a:p>
          <a:p>
            <a:pPr marL="457200" lvl="1" indent="0">
              <a:buNone/>
            </a:pPr>
            <a:r>
              <a:rPr lang="fr-CH" dirty="0"/>
              <a:t>	</a:t>
            </a:r>
            <a:r>
              <a:rPr lang="fr-CH" dirty="0" smtClean="0"/>
              <a:t>- Répartis sur toute la map</a:t>
            </a:r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0" y="1912449"/>
            <a:ext cx="4553075" cy="45651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4721619" y="1277816"/>
            <a:ext cx="2745583" cy="819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fr-CH" sz="3600" dirty="0" smtClean="0"/>
              <a:t>Le terrain</a:t>
            </a:r>
          </a:p>
          <a:p>
            <a:endParaRPr lang="fr-CH" sz="3600" dirty="0"/>
          </a:p>
        </p:txBody>
      </p:sp>
    </p:spTree>
    <p:extLst>
      <p:ext uri="{BB962C8B-B14F-4D97-AF65-F5344CB8AC3E}">
        <p14:creationId xmlns:p14="http://schemas.microsoft.com/office/powerpoint/2010/main" val="28380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sz="6000" dirty="0"/>
              <a:t>Explications</a:t>
            </a:r>
            <a:r>
              <a:rPr lang="fr-CH" dirty="0"/>
              <a:t> </a:t>
            </a:r>
            <a:r>
              <a:rPr lang="fr-CH" sz="6000" dirty="0" smtClean="0"/>
              <a:t>détaillées</a:t>
            </a:r>
            <a:endParaRPr lang="fr-CH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1" y="2803403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fr-CH" dirty="0" smtClean="0"/>
              <a:t>Comportements</a:t>
            </a:r>
          </a:p>
          <a:p>
            <a:pPr lvl="1">
              <a:buFontTx/>
              <a:buChar char="-"/>
            </a:pPr>
            <a:r>
              <a:rPr lang="fr-CH" dirty="0" smtClean="0"/>
              <a:t>Que </a:t>
            </a:r>
            <a:r>
              <a:rPr lang="fr-CH" dirty="0" smtClean="0"/>
              <a:t>peut-il faire</a:t>
            </a:r>
            <a:r>
              <a:rPr lang="fr-CH" dirty="0" smtClean="0"/>
              <a:t>?</a:t>
            </a:r>
          </a:p>
          <a:p>
            <a:pPr lvl="1">
              <a:buFontTx/>
              <a:buChar char="-"/>
            </a:pPr>
            <a:r>
              <a:rPr lang="fr-CH" smtClean="0"/>
              <a:t>Sa vie</a:t>
            </a:r>
            <a:endParaRPr lang="fr-CH" dirty="0"/>
          </a:p>
          <a:p>
            <a:pPr marL="457200" lvl="1" indent="0">
              <a:buNone/>
            </a:pPr>
            <a:r>
              <a:rPr lang="fr-CH" dirty="0" smtClean="0"/>
              <a:t>	Déplacement</a:t>
            </a:r>
          </a:p>
          <a:p>
            <a:pPr marL="457200" lvl="1" indent="0">
              <a:buNone/>
            </a:pPr>
            <a:r>
              <a:rPr lang="fr-CH" dirty="0" smtClean="0"/>
              <a:t>		- Touches</a:t>
            </a:r>
          </a:p>
          <a:p>
            <a:pPr marL="457200" lvl="1" indent="0">
              <a:buNone/>
            </a:pPr>
            <a:r>
              <a:rPr lang="fr-CH" dirty="0"/>
              <a:t>	</a:t>
            </a:r>
            <a:r>
              <a:rPr lang="fr-CH" dirty="0" smtClean="0"/>
              <a:t>	- Direction</a:t>
            </a:r>
            <a:endParaRPr lang="fr-CH" dirty="0"/>
          </a:p>
          <a:p>
            <a:pPr marL="457200" lvl="1" indent="0">
              <a:buNone/>
            </a:pPr>
            <a:r>
              <a:rPr lang="fr-CH" dirty="0" smtClean="0"/>
              <a:t>	Attaque</a:t>
            </a:r>
          </a:p>
          <a:p>
            <a:pPr marL="457200" lvl="1" indent="0">
              <a:buNone/>
            </a:pPr>
            <a:r>
              <a:rPr lang="fr-CH" dirty="0"/>
              <a:t>	</a:t>
            </a:r>
            <a:r>
              <a:rPr lang="fr-CH" dirty="0" smtClean="0"/>
              <a:t>	- Comment viser?</a:t>
            </a:r>
            <a:endParaRPr lang="fr-CH" dirty="0"/>
          </a:p>
          <a:p>
            <a:pPr marL="914400" lvl="2" indent="0">
              <a:buNone/>
            </a:pPr>
            <a:r>
              <a:rPr lang="fr-CH" dirty="0" smtClean="0"/>
              <a:t>	- Mode de tir</a:t>
            </a:r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272" y="2202000"/>
            <a:ext cx="7231106" cy="841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6" b="6229"/>
          <a:stretch/>
        </p:blipFill>
        <p:spPr bwMode="auto">
          <a:xfrm>
            <a:off x="5272667" y="3396343"/>
            <a:ext cx="4444837" cy="2690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4648748" y="1473087"/>
            <a:ext cx="2891326" cy="624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CH" sz="3600" dirty="0" smtClean="0"/>
              <a:t>Joueur</a:t>
            </a:r>
          </a:p>
          <a:p>
            <a:pPr lvl="1" algn="ctr"/>
            <a:endParaRPr lang="fr-CH" sz="3600" dirty="0" smtClean="0"/>
          </a:p>
          <a:p>
            <a:pPr algn="ctr"/>
            <a:endParaRPr lang="fr-CH" sz="3600" dirty="0"/>
          </a:p>
        </p:txBody>
      </p:sp>
    </p:spTree>
    <p:extLst>
      <p:ext uri="{BB962C8B-B14F-4D97-AF65-F5344CB8AC3E}">
        <p14:creationId xmlns:p14="http://schemas.microsoft.com/office/powerpoint/2010/main" val="29214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sz="6000" dirty="0"/>
              <a:t>Explications</a:t>
            </a:r>
            <a:r>
              <a:rPr lang="fr-CH" dirty="0"/>
              <a:t> </a:t>
            </a:r>
            <a:r>
              <a:rPr lang="fr-CH" sz="6000" dirty="0" smtClean="0"/>
              <a:t>détaillées</a:t>
            </a:r>
            <a:endParaRPr lang="fr-CH" sz="6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89" y="2375412"/>
            <a:ext cx="6318400" cy="3418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5291501" y="1679357"/>
            <a:ext cx="1605822" cy="539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H" sz="3600" dirty="0" smtClean="0"/>
              <a:t>Ennemis</a:t>
            </a:r>
            <a:endParaRPr lang="fr-CH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676" y="2375412"/>
            <a:ext cx="2448393" cy="8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77052" y="2424240"/>
            <a:ext cx="5780595" cy="1478570"/>
          </a:xfrm>
        </p:spPr>
        <p:txBody>
          <a:bodyPr/>
          <a:lstStyle/>
          <a:p>
            <a:pPr algn="ctr"/>
            <a:r>
              <a:rPr lang="fr-CH" sz="6000" dirty="0" smtClean="0"/>
              <a:t>démonstration</a:t>
            </a:r>
            <a:endParaRPr lang="fr-CH" sz="6000" dirty="0"/>
          </a:p>
        </p:txBody>
      </p:sp>
    </p:spTree>
    <p:extLst>
      <p:ext uri="{BB962C8B-B14F-4D97-AF65-F5344CB8AC3E}">
        <p14:creationId xmlns:p14="http://schemas.microsoft.com/office/powerpoint/2010/main" val="3960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sz="6000" dirty="0" smtClean="0"/>
              <a:t>conclusion</a:t>
            </a:r>
            <a:endParaRPr lang="fr-CH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Difficultés rencontrées</a:t>
            </a:r>
          </a:p>
          <a:p>
            <a:pPr lvl="1"/>
            <a:r>
              <a:rPr lang="fr-CH" dirty="0" smtClean="0"/>
              <a:t>Partage des fichiers</a:t>
            </a:r>
          </a:p>
          <a:p>
            <a:pPr lvl="1"/>
            <a:r>
              <a:rPr lang="fr-CH" dirty="0" smtClean="0"/>
              <a:t>Temps</a:t>
            </a:r>
          </a:p>
          <a:p>
            <a:r>
              <a:rPr lang="fr-CH" dirty="0" smtClean="0"/>
              <a:t>Points positifs tirés du projet</a:t>
            </a:r>
          </a:p>
          <a:p>
            <a:pPr lvl="1"/>
            <a:r>
              <a:rPr lang="fr-CH" dirty="0" smtClean="0"/>
              <a:t>Expériences</a:t>
            </a:r>
          </a:p>
          <a:p>
            <a:r>
              <a:rPr lang="fr-CH" dirty="0" smtClean="0"/>
              <a:t>Construct3</a:t>
            </a:r>
          </a:p>
          <a:p>
            <a:pPr lvl="1"/>
            <a:r>
              <a:rPr lang="fr-CH" dirty="0" smtClean="0"/>
              <a:t>Ses point forts / faibles</a:t>
            </a:r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1205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113</TotalTime>
  <Words>183</Words>
  <Application>Microsoft Office PowerPoint</Application>
  <PresentationFormat>Grand écran</PresentationFormat>
  <Paragraphs>65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Virus 306</vt:lpstr>
      <vt:lpstr>Table des matières</vt:lpstr>
      <vt:lpstr>Explication du projet</vt:lpstr>
      <vt:lpstr>Organisation</vt:lpstr>
      <vt:lpstr>Explications détaillées</vt:lpstr>
      <vt:lpstr>Explications détaillées</vt:lpstr>
      <vt:lpstr>Explications détaillées</vt:lpstr>
      <vt:lpstr>démonstration</vt:lpstr>
      <vt:lpstr>conclusion</vt:lpstr>
      <vt:lpstr>Questions ?</vt:lpstr>
    </vt:vector>
  </TitlesOfParts>
  <Company>CFPT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 306</dc:title>
  <dc:creator>Erblin Zeqiri</dc:creator>
  <cp:lastModifiedBy>Boby Bob</cp:lastModifiedBy>
  <cp:revision>34</cp:revision>
  <dcterms:created xsi:type="dcterms:W3CDTF">2022-03-29T11:46:19Z</dcterms:created>
  <dcterms:modified xsi:type="dcterms:W3CDTF">2022-03-29T12:51:13Z</dcterms:modified>
</cp:coreProperties>
</file>