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7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93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100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5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3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5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4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87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306</a:t>
            </a:r>
            <a:endParaRPr lang="fr-C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d’un jeu 2d par :</a:t>
            </a:r>
          </a:p>
          <a:p>
            <a:r>
              <a:rPr lang="fr-CH" dirty="0" smtClean="0"/>
              <a:t>Ivan Callau </a:t>
            </a:r>
            <a:r>
              <a:rPr lang="fr-CH" dirty="0" err="1" smtClean="0"/>
              <a:t>vera</a:t>
            </a:r>
            <a:r>
              <a:rPr lang="fr-CH" dirty="0" smtClean="0"/>
              <a:t>, </a:t>
            </a:r>
            <a:r>
              <a:rPr lang="fr-CH" dirty="0" err="1" smtClean="0"/>
              <a:t>Gaetan</a:t>
            </a:r>
            <a:r>
              <a:rPr lang="fr-CH" dirty="0" smtClean="0"/>
              <a:t> </a:t>
            </a:r>
            <a:r>
              <a:rPr lang="fr-CH" dirty="0" err="1" smtClean="0"/>
              <a:t>loretz</a:t>
            </a:r>
            <a:r>
              <a:rPr lang="fr-CH" dirty="0" smtClean="0"/>
              <a:t>, Erblin </a:t>
            </a:r>
            <a:r>
              <a:rPr lang="fr-CH" dirty="0" err="1" smtClean="0"/>
              <a:t>zeqiri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0" y="40492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430" y="2492829"/>
            <a:ext cx="4436427" cy="1478570"/>
          </a:xfrm>
        </p:spPr>
        <p:txBody>
          <a:bodyPr>
            <a:normAutofit/>
          </a:bodyPr>
          <a:lstStyle/>
          <a:p>
            <a:r>
              <a:rPr lang="fr-CH" sz="6000" dirty="0" smtClean="0"/>
              <a:t>Questions ?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38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dirty="0" smtClean="0"/>
              <a:t>Table des matières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Explication du projet</a:t>
            </a:r>
          </a:p>
          <a:p>
            <a:r>
              <a:rPr lang="fr-CH" sz="3200" dirty="0" smtClean="0"/>
              <a:t>Organisation</a:t>
            </a:r>
          </a:p>
          <a:p>
            <a:r>
              <a:rPr lang="fr-CH" sz="3200" dirty="0" smtClean="0"/>
              <a:t>Explications détaillées</a:t>
            </a:r>
          </a:p>
          <a:p>
            <a:r>
              <a:rPr lang="fr-CH" sz="3200" dirty="0" smtClean="0"/>
              <a:t>Démonstration</a:t>
            </a:r>
          </a:p>
          <a:p>
            <a:r>
              <a:rPr lang="fr-CH" sz="3200" dirty="0" smtClean="0"/>
              <a:t>Conclusion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2926265"/>
            <a:ext cx="2188158" cy="21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dirty="0" smtClean="0"/>
              <a:t>Explication du projet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43482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Histoire du jeu</a:t>
            </a:r>
          </a:p>
          <a:p>
            <a:pPr lvl="1"/>
            <a:r>
              <a:rPr lang="fr-CH" dirty="0" smtClean="0"/>
              <a:t>Qui jouons-nous?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smtClean="0"/>
              <a:t>Concept du jeu</a:t>
            </a:r>
          </a:p>
          <a:p>
            <a:pPr lvl="1"/>
            <a:r>
              <a:rPr lang="fr-CH" dirty="0" err="1" smtClean="0"/>
              <a:t>Shoot‘em</a:t>
            </a:r>
            <a:r>
              <a:rPr lang="fr-CH" dirty="0" smtClean="0"/>
              <a:t> up 2D </a:t>
            </a:r>
            <a:r>
              <a:rPr lang="fr-CH" dirty="0" smtClean="0"/>
              <a:t>en vue de dessus.</a:t>
            </a:r>
          </a:p>
          <a:p>
            <a:pPr lvl="1"/>
            <a:r>
              <a:rPr lang="fr-CH" dirty="0" smtClean="0"/>
              <a:t>Survivre </a:t>
            </a:r>
            <a:r>
              <a:rPr lang="fr-CH" dirty="0" smtClean="0"/>
              <a:t>à des vagues </a:t>
            </a:r>
            <a:r>
              <a:rPr lang="fr-CH" dirty="0" smtClean="0"/>
              <a:t>d’attaques</a:t>
            </a:r>
          </a:p>
          <a:p>
            <a:pPr lvl="1"/>
            <a:r>
              <a:rPr lang="fr-CH" dirty="0" smtClean="0"/>
              <a:t>Score final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4" y="2249487"/>
            <a:ext cx="3259877" cy="32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 smtClean="0"/>
              <a:t>Organisation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031023"/>
            <a:ext cx="9905999" cy="4528039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Choix de l’outil </a:t>
            </a:r>
            <a:r>
              <a:rPr lang="fr-CH" dirty="0"/>
              <a:t>de travail</a:t>
            </a:r>
          </a:p>
          <a:p>
            <a:pPr lvl="1"/>
            <a:r>
              <a:rPr lang="fr-CH" dirty="0" smtClean="0"/>
              <a:t>Construct3</a:t>
            </a:r>
            <a:endParaRPr lang="fr-CH" dirty="0" smtClean="0"/>
          </a:p>
          <a:p>
            <a:r>
              <a:rPr lang="fr-CH" dirty="0" smtClean="0"/>
              <a:t>Répartition </a:t>
            </a:r>
            <a:r>
              <a:rPr lang="fr-CH" dirty="0" smtClean="0"/>
              <a:t>du travail en 3 </a:t>
            </a:r>
            <a:r>
              <a:rPr lang="fr-CH" dirty="0" smtClean="0"/>
              <a:t>parties</a:t>
            </a:r>
          </a:p>
          <a:p>
            <a:pPr lvl="1"/>
            <a:r>
              <a:rPr lang="fr-CH" dirty="0" smtClean="0"/>
              <a:t>Terrain =&gt; Ivan</a:t>
            </a:r>
            <a:endParaRPr lang="fr-CH" dirty="0"/>
          </a:p>
          <a:p>
            <a:pPr lvl="1"/>
            <a:r>
              <a:rPr lang="fr-CH" dirty="0" smtClean="0"/>
              <a:t>Joueur =&gt; Erblin</a:t>
            </a:r>
          </a:p>
          <a:p>
            <a:pPr lvl="1"/>
            <a:r>
              <a:rPr lang="fr-CH" dirty="0" smtClean="0"/>
              <a:t>Ennemis =&gt; Gaëtan</a:t>
            </a:r>
            <a:endParaRPr lang="fr-CH" dirty="0"/>
          </a:p>
          <a:p>
            <a:r>
              <a:rPr lang="fr-CH" dirty="0" smtClean="0"/>
              <a:t>Documentation </a:t>
            </a:r>
            <a:r>
              <a:rPr lang="fr-CH" dirty="0" smtClean="0"/>
              <a:t>du </a:t>
            </a:r>
            <a:r>
              <a:rPr lang="fr-CH" dirty="0" smtClean="0"/>
              <a:t>projet</a:t>
            </a:r>
          </a:p>
          <a:p>
            <a:pPr lvl="1"/>
            <a:r>
              <a:rPr lang="fr-CH" dirty="0" smtClean="0"/>
              <a:t>Word - Documentation</a:t>
            </a:r>
          </a:p>
          <a:p>
            <a:pPr lvl="1"/>
            <a:r>
              <a:rPr lang="fr-CH" dirty="0" smtClean="0"/>
              <a:t>Excel - Emploi du temps</a:t>
            </a:r>
          </a:p>
          <a:p>
            <a:pPr lvl="1"/>
            <a:r>
              <a:rPr lang="fr-CH" dirty="0" smtClean="0"/>
              <a:t>Power point - Présentation</a:t>
            </a:r>
          </a:p>
          <a:p>
            <a:r>
              <a:rPr lang="fr-CH" dirty="0" smtClean="0"/>
              <a:t>Partage de fichiers</a:t>
            </a:r>
          </a:p>
          <a:p>
            <a:pPr lvl="1"/>
            <a:r>
              <a:rPr lang="fr-CH" dirty="0" smtClean="0"/>
              <a:t>GitHub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0" y="2249487"/>
            <a:ext cx="3075081" cy="30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459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7498"/>
          </a:xfrm>
        </p:spPr>
        <p:txBody>
          <a:bodyPr/>
          <a:lstStyle/>
          <a:p>
            <a:pPr marL="457200" lvl="1" indent="0">
              <a:buNone/>
            </a:pPr>
            <a:r>
              <a:rPr lang="fr-CH" dirty="0" smtClean="0"/>
              <a:t>Les limites</a:t>
            </a:r>
          </a:p>
          <a:p>
            <a:pPr marL="457200" lvl="1" indent="0">
              <a:buNone/>
            </a:pPr>
            <a:r>
              <a:rPr lang="fr-CH" dirty="0" smtClean="0"/>
              <a:t>	- 1700 x 1700px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457200" lvl="1" indent="0">
              <a:buNone/>
            </a:pPr>
            <a:r>
              <a:rPr lang="fr-CH" dirty="0" smtClean="0"/>
              <a:t>Les o</a:t>
            </a:r>
            <a:r>
              <a:rPr lang="fr-CH" dirty="0" smtClean="0"/>
              <a:t>bstacles</a:t>
            </a:r>
          </a:p>
          <a:p>
            <a:pPr marL="457200" lvl="1" indent="0">
              <a:buNone/>
            </a:pPr>
            <a:r>
              <a:rPr lang="fr-CH" dirty="0" smtClean="0"/>
              <a:t>	- Murs</a:t>
            </a:r>
          </a:p>
          <a:p>
            <a:pPr marL="457200" lvl="1" indent="0">
              <a:buNone/>
            </a:pPr>
            <a:r>
              <a:rPr lang="fr-CH" dirty="0" smtClean="0"/>
              <a:t>	- Trous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457200" lvl="1" indent="0">
              <a:buNone/>
            </a:pPr>
            <a:r>
              <a:rPr lang="fr-CH" dirty="0" smtClean="0"/>
              <a:t>Les p</a:t>
            </a:r>
            <a:r>
              <a:rPr lang="fr-CH" dirty="0" smtClean="0"/>
              <a:t>oints d’apparition</a:t>
            </a:r>
            <a:endParaRPr lang="fr-CH" dirty="0"/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- Répartis sur toute la map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1912449"/>
            <a:ext cx="4553075" cy="456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721619" y="1277816"/>
            <a:ext cx="2745583" cy="81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fr-CH" sz="3600" dirty="0" smtClean="0"/>
              <a:t>Le terrain</a:t>
            </a:r>
          </a:p>
          <a:p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838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803403"/>
            <a:ext cx="9905999" cy="3541714"/>
          </a:xfrm>
        </p:spPr>
        <p:txBody>
          <a:bodyPr/>
          <a:lstStyle/>
          <a:p>
            <a:pPr marL="457200" lvl="1" indent="0">
              <a:buNone/>
            </a:pPr>
            <a:r>
              <a:rPr lang="fr-CH" dirty="0" smtClean="0"/>
              <a:t>Comportements</a:t>
            </a:r>
          </a:p>
          <a:p>
            <a:pPr marL="457200" lvl="1" indent="0">
              <a:buNone/>
            </a:pPr>
            <a:r>
              <a:rPr lang="fr-CH" dirty="0" smtClean="0"/>
              <a:t>- Que peut-il faire?</a:t>
            </a:r>
            <a:endParaRPr lang="fr-CH" dirty="0"/>
          </a:p>
          <a:p>
            <a:pPr marL="457200" lvl="1" indent="0">
              <a:buNone/>
            </a:pPr>
            <a:r>
              <a:rPr lang="fr-CH" dirty="0" smtClean="0"/>
              <a:t>	Déplacement</a:t>
            </a:r>
          </a:p>
          <a:p>
            <a:pPr marL="457200" lvl="1" indent="0">
              <a:buNone/>
            </a:pPr>
            <a:r>
              <a:rPr lang="fr-CH" dirty="0" smtClean="0"/>
              <a:t>		- Touches</a:t>
            </a:r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	- Direction</a:t>
            </a:r>
            <a:endParaRPr lang="fr-CH" dirty="0"/>
          </a:p>
          <a:p>
            <a:pPr marL="457200" lvl="1" indent="0">
              <a:buNone/>
            </a:pPr>
            <a:r>
              <a:rPr lang="fr-CH" dirty="0" smtClean="0"/>
              <a:t>	Attaque</a:t>
            </a:r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 smtClean="0"/>
              <a:t>	- Comment viser?</a:t>
            </a:r>
            <a:endParaRPr lang="fr-CH" dirty="0"/>
          </a:p>
          <a:p>
            <a:pPr marL="914400" lvl="2" indent="0">
              <a:buNone/>
            </a:pPr>
            <a:r>
              <a:rPr lang="fr-CH" dirty="0" smtClean="0"/>
              <a:t>	- Mode de tir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72" y="2202000"/>
            <a:ext cx="7231106" cy="841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" b="6229"/>
          <a:stretch/>
        </p:blipFill>
        <p:spPr bwMode="auto">
          <a:xfrm>
            <a:off x="5272667" y="3396343"/>
            <a:ext cx="4444837" cy="269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648748" y="1473087"/>
            <a:ext cx="2891326" cy="624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3600" dirty="0" smtClean="0"/>
              <a:t>Joueur</a:t>
            </a:r>
          </a:p>
          <a:p>
            <a:pPr lvl="1" algn="ctr"/>
            <a:endParaRPr lang="fr-CH" sz="3600" dirty="0" smtClean="0"/>
          </a:p>
          <a:p>
            <a:pPr algn="ctr"/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29214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9" y="2375412"/>
            <a:ext cx="6318400" cy="341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291501" y="1679357"/>
            <a:ext cx="1605822" cy="53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600" dirty="0" smtClean="0"/>
              <a:t>Ennemis</a:t>
            </a:r>
            <a:endParaRPr lang="fr-CH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76" y="2375412"/>
            <a:ext cx="2448393" cy="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052" y="2424240"/>
            <a:ext cx="5780595" cy="1478570"/>
          </a:xfrm>
        </p:spPr>
        <p:txBody>
          <a:bodyPr/>
          <a:lstStyle/>
          <a:p>
            <a:pPr algn="ctr"/>
            <a:r>
              <a:rPr lang="fr-CH" sz="6000" dirty="0" smtClean="0"/>
              <a:t>démonstration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9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 smtClean="0"/>
              <a:t>conclusion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Difficultés rencontrées</a:t>
            </a:r>
          </a:p>
          <a:p>
            <a:pPr lvl="1"/>
            <a:r>
              <a:rPr lang="fr-CH" dirty="0" smtClean="0"/>
              <a:t>Partage des fichiers</a:t>
            </a:r>
          </a:p>
          <a:p>
            <a:pPr lvl="1"/>
            <a:r>
              <a:rPr lang="fr-CH" dirty="0" smtClean="0"/>
              <a:t>Temps</a:t>
            </a:r>
            <a:endParaRPr lang="fr-CH" dirty="0" smtClean="0"/>
          </a:p>
          <a:p>
            <a:r>
              <a:rPr lang="fr-CH" dirty="0" smtClean="0"/>
              <a:t>Points positifs tirés du </a:t>
            </a:r>
            <a:r>
              <a:rPr lang="fr-CH" dirty="0" smtClean="0"/>
              <a:t>projet</a:t>
            </a:r>
          </a:p>
          <a:p>
            <a:pPr lvl="1"/>
            <a:r>
              <a:rPr lang="fr-CH" dirty="0" smtClean="0"/>
              <a:t>Expériences</a:t>
            </a:r>
            <a:endParaRPr lang="fr-CH" dirty="0" smtClean="0"/>
          </a:p>
          <a:p>
            <a:r>
              <a:rPr lang="fr-CH" dirty="0" smtClean="0"/>
              <a:t>Construct3</a:t>
            </a:r>
          </a:p>
          <a:p>
            <a:pPr lvl="1"/>
            <a:r>
              <a:rPr lang="fr-CH" dirty="0" smtClean="0"/>
              <a:t>Ses point forts / faibles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2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182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Virus 306</vt:lpstr>
      <vt:lpstr>Table des matières</vt:lpstr>
      <vt:lpstr>Explication du projet</vt:lpstr>
      <vt:lpstr>Organisation</vt:lpstr>
      <vt:lpstr>Explications détaillées</vt:lpstr>
      <vt:lpstr>Explications détaillées</vt:lpstr>
      <vt:lpstr>Explications détaillées</vt:lpstr>
      <vt:lpstr>démonstration</vt:lpstr>
      <vt:lpstr>conclusion</vt:lpstr>
      <vt:lpstr>Questions ?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306</dc:title>
  <dc:creator>Erblin Zeqiri</dc:creator>
  <cp:lastModifiedBy>Ivan Callau Vera</cp:lastModifiedBy>
  <cp:revision>33</cp:revision>
  <dcterms:created xsi:type="dcterms:W3CDTF">2022-03-29T11:46:19Z</dcterms:created>
  <dcterms:modified xsi:type="dcterms:W3CDTF">2022-03-29T12:43:45Z</dcterms:modified>
</cp:coreProperties>
</file>