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3" r:id="rId4"/>
    <p:sldId id="266" r:id="rId5"/>
    <p:sldId id="267" r:id="rId6"/>
    <p:sldId id="268" r:id="rId7"/>
    <p:sldId id="270" r:id="rId8"/>
    <p:sldId id="271" r:id="rId9"/>
    <p:sldId id="273" r:id="rId10"/>
    <p:sldId id="274" r:id="rId11"/>
    <p:sldId id="275" r:id="rId12"/>
    <p:sldId id="276" r:id="rId13"/>
    <p:sldId id="277" r:id="rId14"/>
    <p:sldId id="278" r:id="rId15"/>
    <p:sldId id="281" r:id="rId16"/>
    <p:sldId id="282" r:id="rId17"/>
    <p:sldId id="259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B515-26DF-4853-A7E5-A7D5564CF85A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CABF-0868-4247-8BAA-03FC0C9FE9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50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B515-26DF-4853-A7E5-A7D5564CF85A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CABF-0868-4247-8BAA-03FC0C9FE9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5408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B515-26DF-4853-A7E5-A7D5564CF85A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CABF-0868-4247-8BAA-03FC0C9FE9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991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B515-26DF-4853-A7E5-A7D5564CF85A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CABF-0868-4247-8BAA-03FC0C9FE9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717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B515-26DF-4853-A7E5-A7D5564CF85A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CABF-0868-4247-8BAA-03FC0C9FE9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4615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B515-26DF-4853-A7E5-A7D5564CF85A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CABF-0868-4247-8BAA-03FC0C9FE9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475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B515-26DF-4853-A7E5-A7D5564CF85A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CABF-0868-4247-8BAA-03FC0C9FE9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434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B515-26DF-4853-A7E5-A7D5564CF85A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CABF-0868-4247-8BAA-03FC0C9FE9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695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B515-26DF-4853-A7E5-A7D5564CF85A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CABF-0868-4247-8BAA-03FC0C9FE9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687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B515-26DF-4853-A7E5-A7D5564CF85A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CABF-0868-4247-8BAA-03FC0C9FE9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294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B515-26DF-4853-A7E5-A7D5564CF85A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CABF-0868-4247-8BAA-03FC0C9FE9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723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7B515-26DF-4853-A7E5-A7D5564CF85A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CCABF-0868-4247-8BAA-03FC0C9FE9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769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189563" y="2115295"/>
            <a:ext cx="1907177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9900" dirty="0">
                <a:latin typeface="Comic Sans MS" panose="030F0702030302020204" pitchFamily="66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1026" name="Picture 2" descr="Dañar un árbol protegido puede costar hasta 250.000 euros - La Opinión de  Murc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845" y="3953908"/>
            <a:ext cx="3625088" cy="239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studiante coahuilense cuida de las abejas para evitar una catástrofe  ambient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17" y="1205951"/>
            <a:ext cx="4122894" cy="259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ector Premium | Casa de dibujos animados de bienes raíces aislad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69" y="3692650"/>
            <a:ext cx="3199789" cy="319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ómo hacer una mesa de madera - VIX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840" y="1421378"/>
            <a:ext cx="3783097" cy="253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195942" y="274320"/>
            <a:ext cx="1178269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latin typeface="Comic Sans MS" panose="030F0702030302020204" pitchFamily="66" charset="0"/>
              </a:rPr>
              <a:t>¡Tu puedes!</a:t>
            </a:r>
          </a:p>
          <a:p>
            <a:pPr algn="ctr"/>
            <a:endParaRPr lang="es-MX" sz="500" b="1" dirty="0">
              <a:latin typeface="Comic Sans MS" panose="030F0702030302020204" pitchFamily="66" charset="0"/>
            </a:endParaRPr>
          </a:p>
          <a:p>
            <a:pPr algn="ctr"/>
            <a:r>
              <a:rPr lang="es-MX" dirty="0">
                <a:latin typeface="Comic Sans MS" panose="030F0702030302020204" pitchFamily="66" charset="0"/>
              </a:rPr>
              <a:t>Selecciona la imagen de acuerdo a su inicial correspondiente de la letra que se muestra.</a:t>
            </a:r>
          </a:p>
        </p:txBody>
      </p:sp>
    </p:spTree>
    <p:extLst>
      <p:ext uri="{BB962C8B-B14F-4D97-AF65-F5344CB8AC3E}">
        <p14:creationId xmlns:p14="http://schemas.microsoft.com/office/powerpoint/2010/main" val="2823631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200681" y="2047000"/>
            <a:ext cx="1907177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9900" dirty="0">
                <a:latin typeface="Comic Sans MS" panose="030F0702030302020204" pitchFamily="66" charset="0"/>
                <a:cs typeface="Arial" panose="020B0604020202020204" pitchFamily="34" charset="0"/>
              </a:rPr>
              <a:t>q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95942" y="274320"/>
            <a:ext cx="1178269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latin typeface="Comic Sans MS" panose="030F0702030302020204" pitchFamily="66" charset="0"/>
              </a:rPr>
              <a:t>¡Tu puedes!</a:t>
            </a:r>
          </a:p>
          <a:p>
            <a:pPr algn="ctr"/>
            <a:endParaRPr lang="es-MX" sz="500" b="1" dirty="0">
              <a:latin typeface="Comic Sans MS" panose="030F0702030302020204" pitchFamily="66" charset="0"/>
            </a:endParaRPr>
          </a:p>
          <a:p>
            <a:pPr algn="ctr"/>
            <a:r>
              <a:rPr lang="es-MX" dirty="0">
                <a:latin typeface="Comic Sans MS" panose="030F0702030302020204" pitchFamily="66" charset="0"/>
              </a:rPr>
              <a:t>Selecciona la imagen de acuerdo a su inicial correspondiente de la letra que se muestra.</a:t>
            </a:r>
          </a:p>
        </p:txBody>
      </p:sp>
      <p:pic>
        <p:nvPicPr>
          <p:cNvPr id="8196" name="Picture 4" descr="Pera Bartlett Kg | CH | Sitio de Chedrau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70" y="1198989"/>
            <a:ext cx="2745194" cy="274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Quesos y Profeco. Marcas rechazan suspensión de vent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013" y="1198989"/>
            <a:ext cx="3172987" cy="196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ómo hacer una mesa de madera - VI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14" y="4338342"/>
            <a:ext cx="3345270" cy="223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añar un árbol protegido puede costar hasta 250.000 euros - La Opinión de  Murc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963" y="3749922"/>
            <a:ext cx="3625088" cy="239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386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966652" y="1615106"/>
            <a:ext cx="10162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b="1" dirty="0">
                <a:latin typeface="Comic Sans MS" panose="030F0702030302020204" pitchFamily="66" charset="0"/>
              </a:rPr>
              <a:t>¿Cómo se llama este animal?</a:t>
            </a:r>
          </a:p>
        </p:txBody>
      </p:sp>
      <p:pic>
        <p:nvPicPr>
          <p:cNvPr id="7" name="Picture 10" descr="Pequeña Rana De árbol Aislado Sobre Fondo Blanco. Fotos, Retratos, Imágenes  Y Fotografía De Archivo Libres De Derecho. Image 14536250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750" y="2590688"/>
            <a:ext cx="3475574" cy="229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195942" y="274320"/>
            <a:ext cx="1178269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latin typeface="Comic Sans MS" panose="030F0702030302020204" pitchFamily="66" charset="0"/>
              </a:rPr>
              <a:t>¡Tu puedes!</a:t>
            </a:r>
          </a:p>
          <a:p>
            <a:pPr algn="ctr"/>
            <a:endParaRPr lang="es-MX" sz="500" b="1" dirty="0">
              <a:latin typeface="Comic Sans MS" panose="030F0702030302020204" pitchFamily="66" charset="0"/>
            </a:endParaRPr>
          </a:p>
          <a:p>
            <a:pPr algn="ctr"/>
            <a:r>
              <a:rPr lang="es-MX" dirty="0">
                <a:latin typeface="Comic Sans MS" panose="030F0702030302020204" pitchFamily="66" charset="0"/>
              </a:rPr>
              <a:t>Selecciona la palabra de acuerdo a la imagen que se muestra.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436914" y="5054385"/>
            <a:ext cx="3187337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latin typeface="Comic Sans MS" panose="030F0702030302020204" pitchFamily="66" charset="0"/>
              </a:rPr>
              <a:t>rana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7668324" y="5054386"/>
            <a:ext cx="3187337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latin typeface="Comic Sans MS" panose="030F0702030302020204" pitchFamily="66" charset="0"/>
              </a:rPr>
              <a:t>pez</a:t>
            </a:r>
          </a:p>
        </p:txBody>
      </p:sp>
    </p:spTree>
    <p:extLst>
      <p:ext uri="{BB962C8B-B14F-4D97-AF65-F5344CB8AC3E}">
        <p14:creationId xmlns:p14="http://schemas.microsoft.com/office/powerpoint/2010/main" val="513244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995082" y="665440"/>
            <a:ext cx="724796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b="1" dirty="0">
                <a:latin typeface="Comic Sans MS" panose="030F0702030302020204" pitchFamily="66" charset="0"/>
              </a:rPr>
              <a:t>¿Sabías que?</a:t>
            </a:r>
          </a:p>
          <a:p>
            <a:pPr algn="ctr"/>
            <a:endParaRPr lang="es-MX" sz="6600" b="1" dirty="0">
              <a:latin typeface="Comic Sans MS" panose="030F0702030302020204" pitchFamily="66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761795" y="2960130"/>
            <a:ext cx="52643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>
                <a:latin typeface="Comic Sans MS" panose="030F0702030302020204" pitchFamily="66" charset="0"/>
              </a:rPr>
              <a:t>La </a:t>
            </a:r>
            <a:r>
              <a:rPr lang="es-ES" sz="2800" b="1" u="sng" dirty="0">
                <a:latin typeface="Comic Sans MS" panose="030F0702030302020204" pitchFamily="66" charset="0"/>
              </a:rPr>
              <a:t>serpiente</a:t>
            </a:r>
            <a:r>
              <a:rPr lang="es-ES" sz="2800" dirty="0">
                <a:latin typeface="Comic Sans MS" panose="030F0702030302020204" pitchFamily="66" charset="0"/>
              </a:rPr>
              <a:t> mas pequeña es la serpiente hilo de barbados, mide tan solo 10 centímetros.</a:t>
            </a:r>
          </a:p>
          <a:p>
            <a:pPr algn="just"/>
            <a:endParaRPr lang="es-ES" sz="2800" dirty="0">
              <a:latin typeface="Comic Sans MS" panose="030F0702030302020204" pitchFamily="66" charset="0"/>
            </a:endParaRPr>
          </a:p>
          <a:p>
            <a:pPr algn="ctr"/>
            <a:r>
              <a:rPr lang="es-ES" sz="2800" dirty="0">
                <a:latin typeface="Comic Sans MS" panose="030F0702030302020204" pitchFamily="66" charset="0"/>
              </a:rPr>
              <a:t>¡Sorprendente verdad!</a:t>
            </a:r>
            <a:endParaRPr lang="es-MX" sz="13800" dirty="0">
              <a:latin typeface="Comic Sans MS" panose="030F0702030302020204" pitchFamily="66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4" y="2429691"/>
            <a:ext cx="4476424" cy="329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337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200681" y="2047000"/>
            <a:ext cx="1907177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9900" dirty="0">
                <a:latin typeface="Comic Sans MS" panose="030F0702030302020204" pitchFamily="66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95942" y="274320"/>
            <a:ext cx="1178269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latin typeface="Comic Sans MS" panose="030F0702030302020204" pitchFamily="66" charset="0"/>
              </a:rPr>
              <a:t>¡Tu puedes!</a:t>
            </a:r>
          </a:p>
          <a:p>
            <a:pPr algn="ctr"/>
            <a:endParaRPr lang="es-MX" sz="500" b="1" dirty="0">
              <a:latin typeface="Comic Sans MS" panose="030F0702030302020204" pitchFamily="66" charset="0"/>
            </a:endParaRPr>
          </a:p>
          <a:p>
            <a:pPr algn="ctr"/>
            <a:r>
              <a:rPr lang="es-MX" dirty="0">
                <a:latin typeface="Comic Sans MS" panose="030F0702030302020204" pitchFamily="66" charset="0"/>
              </a:rPr>
              <a:t>Selecciona la imagen de acuerdo a su inicial correspondiente de la letra que se muestra.</a:t>
            </a:r>
          </a:p>
        </p:txBody>
      </p:sp>
      <p:pic>
        <p:nvPicPr>
          <p:cNvPr id="2050" name="Picture 2" descr="Definición de tambor - Qué es, Significado y Concep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381" y="1238211"/>
            <a:ext cx="3569853" cy="262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aca Marrón PNG transparente - Stick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4113189"/>
            <a:ext cx="3239589" cy="26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El limon: 11 secretos para la belleza y la salud Vida y Sab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441940"/>
            <a:ext cx="3474721" cy="238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ágenes de Fresa | Vectores, fotos de stock y PSD gratuito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411" y="3492039"/>
            <a:ext cx="3466024" cy="305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942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966652" y="1615106"/>
            <a:ext cx="10162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="1" dirty="0">
                <a:latin typeface="Comic Sans MS" panose="030F0702030302020204" pitchFamily="66" charset="0"/>
              </a:rPr>
              <a:t>Encuentra las </a:t>
            </a:r>
            <a:r>
              <a:rPr lang="es-MX" sz="4400" b="1" u="sng" dirty="0">
                <a:latin typeface="Comic Sans MS" panose="030F0702030302020204" pitchFamily="66" charset="0"/>
              </a:rPr>
              <a:t>uvas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95942" y="274320"/>
            <a:ext cx="1178269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latin typeface="Comic Sans MS" panose="030F0702030302020204" pitchFamily="66" charset="0"/>
              </a:rPr>
              <a:t>¡Tu puedes!</a:t>
            </a:r>
          </a:p>
          <a:p>
            <a:pPr algn="ctr"/>
            <a:endParaRPr lang="es-MX" sz="500" b="1" dirty="0">
              <a:latin typeface="Comic Sans MS" panose="030F0702030302020204" pitchFamily="66" charset="0"/>
            </a:endParaRPr>
          </a:p>
          <a:p>
            <a:pPr algn="ctr"/>
            <a:r>
              <a:rPr lang="es-MX" dirty="0">
                <a:latin typeface="Comic Sans MS" panose="030F0702030302020204" pitchFamily="66" charset="0"/>
              </a:rPr>
              <a:t>Selecciona la imagen donde haya uvas.</a:t>
            </a:r>
          </a:p>
        </p:txBody>
      </p:sp>
      <p:pic>
        <p:nvPicPr>
          <p:cNvPr id="3078" name="Picture 6" descr="Hongos tóxicos en uvas | Consu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241" y="2792820"/>
            <a:ext cx="3524410" cy="2643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Dos Fresas PNG transparente - Stick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504" y="2485962"/>
            <a:ext cx="3078816" cy="30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Dio la naranja el nombre al color o el color se lo cedió a la fruta? -  Historias de la Histor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97" y="3170296"/>
            <a:ext cx="3987202" cy="220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527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980994" y="1376059"/>
            <a:ext cx="101629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dirty="0">
                <a:latin typeface="Comic Sans MS" panose="030F0702030302020204" pitchFamily="66" charset="0"/>
              </a:rPr>
              <a:t>Encuentra las palabras que tengan la letra </a:t>
            </a:r>
            <a:r>
              <a:rPr lang="es-MX" sz="4000" b="1" u="sng" dirty="0">
                <a:latin typeface="Comic Sans MS" panose="030F0702030302020204" pitchFamily="66" charset="0"/>
              </a:rPr>
              <a:t>w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95942" y="274320"/>
            <a:ext cx="1178269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latin typeface="Comic Sans MS" panose="030F0702030302020204" pitchFamily="66" charset="0"/>
              </a:rPr>
              <a:t>¡Tu puedes!</a:t>
            </a:r>
          </a:p>
          <a:p>
            <a:pPr algn="ctr"/>
            <a:endParaRPr lang="es-MX" sz="500" b="1" dirty="0">
              <a:latin typeface="Comic Sans MS" panose="030F0702030302020204" pitchFamily="66" charset="0"/>
            </a:endParaRPr>
          </a:p>
          <a:p>
            <a:pPr algn="ctr"/>
            <a:r>
              <a:rPr lang="es-MX" dirty="0">
                <a:latin typeface="Comic Sans MS" panose="030F0702030302020204" pitchFamily="66" charset="0"/>
              </a:rPr>
              <a:t>Da clic en la palabra correcta.</a:t>
            </a:r>
          </a:p>
        </p:txBody>
      </p:sp>
      <p:pic>
        <p:nvPicPr>
          <p:cNvPr id="7170" name="Picture 2" descr="COMO HACER WAFFLES - YouTub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31" y="3313986"/>
            <a:ext cx="3567339" cy="200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535575" y="5519603"/>
            <a:ext cx="3331028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 err="1">
                <a:latin typeface="Comic Sans MS" panose="030F0702030302020204" pitchFamily="66" charset="0"/>
              </a:rPr>
              <a:t>waffle</a:t>
            </a:r>
            <a:endParaRPr lang="es-MX" sz="3200" b="1" dirty="0">
              <a:latin typeface="Comic Sans MS" panose="030F0702030302020204" pitchFamily="66" charset="0"/>
            </a:endParaRPr>
          </a:p>
        </p:txBody>
      </p:sp>
      <p:pic>
        <p:nvPicPr>
          <p:cNvPr id="7172" name="Picture 4" descr="Water polo | Juegos Panamericanos Lima 20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877" y="3313985"/>
            <a:ext cx="3709851" cy="205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694288" y="5519602"/>
            <a:ext cx="3331028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latin typeface="Comic Sans MS" panose="030F0702030302020204" pitchFamily="66" charset="0"/>
              </a:rPr>
              <a:t>waterpolo</a:t>
            </a:r>
          </a:p>
        </p:txBody>
      </p:sp>
      <p:pic>
        <p:nvPicPr>
          <p:cNvPr id="7174" name="Picture 6" descr="La Historia De La Vaca | Cuento De Gran Reflexió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435" y="3313985"/>
            <a:ext cx="2876346" cy="204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/>
          <p:cNvSpPr txBox="1"/>
          <p:nvPr/>
        </p:nvSpPr>
        <p:spPr>
          <a:xfrm>
            <a:off x="8608513" y="5519601"/>
            <a:ext cx="3331028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latin typeface="Comic Sans MS" panose="030F0702030302020204" pitchFamily="66" charset="0"/>
              </a:rPr>
              <a:t>vaca</a:t>
            </a:r>
          </a:p>
        </p:txBody>
      </p:sp>
    </p:spTree>
    <p:extLst>
      <p:ext uri="{BB962C8B-B14F-4D97-AF65-F5344CB8AC3E}">
        <p14:creationId xmlns:p14="http://schemas.microsoft.com/office/powerpoint/2010/main" val="3019382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980994" y="1376059"/>
            <a:ext cx="101629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dirty="0">
                <a:latin typeface="Comic Sans MS" panose="030F0702030302020204" pitchFamily="66" charset="0"/>
              </a:rPr>
              <a:t>Encuentra las palabras que tengan la letra </a:t>
            </a:r>
            <a:r>
              <a:rPr lang="es-MX" sz="4000" b="1" u="sng" dirty="0">
                <a:latin typeface="Comic Sans MS" panose="030F0702030302020204" pitchFamily="66" charset="0"/>
              </a:rPr>
              <a:t>x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95942" y="274320"/>
            <a:ext cx="1178269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latin typeface="Comic Sans MS" panose="030F0702030302020204" pitchFamily="66" charset="0"/>
              </a:rPr>
              <a:t>¡Tu puedes!</a:t>
            </a:r>
          </a:p>
          <a:p>
            <a:pPr algn="ctr"/>
            <a:endParaRPr lang="es-MX" sz="500" b="1" dirty="0">
              <a:latin typeface="Comic Sans MS" panose="030F0702030302020204" pitchFamily="66" charset="0"/>
            </a:endParaRPr>
          </a:p>
          <a:p>
            <a:pPr algn="ctr"/>
            <a:r>
              <a:rPr lang="es-MX" dirty="0">
                <a:latin typeface="Comic Sans MS" panose="030F0702030302020204" pitchFamily="66" charset="0"/>
              </a:rPr>
              <a:t>Da clic en la palabra correcta.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535575" y="5519603"/>
            <a:ext cx="3331028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latin typeface="Comic Sans MS" panose="030F0702030302020204" pitchFamily="66" charset="0"/>
              </a:rPr>
              <a:t>xilófono 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4694288" y="5519602"/>
            <a:ext cx="3331028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latin typeface="Comic Sans MS" panose="030F0702030302020204" pitchFamily="66" charset="0"/>
              </a:rPr>
              <a:t>saxofón 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8608513" y="5519601"/>
            <a:ext cx="3331028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latin typeface="Comic Sans MS" panose="030F0702030302020204" pitchFamily="66" charset="0"/>
              </a:rPr>
              <a:t>silla</a:t>
            </a:r>
          </a:p>
        </p:txBody>
      </p:sp>
      <p:pic>
        <p:nvPicPr>
          <p:cNvPr id="8194" name="Picture 2" descr="Amazon.com: Xilófono pengxiaomei para niños, tijera de color, juguete de  xilófono de madera con mazos seguros para niños, instrumentos musicales  educativos para niños pequeños: Toys &amp; Gam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64" y="3047184"/>
            <a:ext cx="3110139" cy="230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ágenes de Saxofon | Vectores, fotos de stock y PSD gratuit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235" y="2813083"/>
            <a:ext cx="2521134" cy="252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Silla para comedor simon driftwood pier 1 imports - Sear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001" y="2822312"/>
            <a:ext cx="2574474" cy="257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235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200681" y="1733487"/>
            <a:ext cx="1907177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9900" dirty="0">
                <a:latin typeface="Comic Sans MS" panose="030F0702030302020204" pitchFamily="66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95942" y="274320"/>
            <a:ext cx="1178269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latin typeface="Comic Sans MS" panose="030F0702030302020204" pitchFamily="66" charset="0"/>
              </a:rPr>
              <a:t>¡Tu puedes!</a:t>
            </a:r>
          </a:p>
          <a:p>
            <a:pPr algn="ctr"/>
            <a:endParaRPr lang="es-MX" sz="500" b="1" dirty="0">
              <a:latin typeface="Comic Sans MS" panose="030F0702030302020204" pitchFamily="66" charset="0"/>
            </a:endParaRPr>
          </a:p>
          <a:p>
            <a:pPr algn="ctr"/>
            <a:r>
              <a:rPr lang="es-MX" dirty="0">
                <a:latin typeface="Comic Sans MS" panose="030F0702030302020204" pitchFamily="66" charset="0"/>
              </a:rPr>
              <a:t>Selecciona la imagen de acuerdo a su inicial correspondiente de la letra que se muestra.</a:t>
            </a:r>
          </a:p>
        </p:txBody>
      </p:sp>
      <p:pic>
        <p:nvPicPr>
          <p:cNvPr id="6152" name="Picture 8" descr="Zorros imagen PNG transparente - Stick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30" y="1108653"/>
            <a:ext cx="3123712" cy="312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ᐈ Zanahoria imágenes de stock, fotos zanahorias | descargar en  Depositphotos®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620" y="4219617"/>
            <a:ext cx="3926991" cy="221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Imágenes de Sandia | Vectores, fotos de stock y PSD gratuit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71" y="4312645"/>
            <a:ext cx="3511271" cy="233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4" name="Picture 20" descr="Top Del Alto De Cuero Estudiante De La Escuela Primaria Zapatos Niño Zapatos  Uniformes - Buy Sexy Booty Niñas,Niñas Colorido,Niñas Botas De Lluvia  Product on Alibaba.co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540" y="1418437"/>
            <a:ext cx="3411350" cy="250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667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200681" y="1733487"/>
            <a:ext cx="1907177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9900" dirty="0">
                <a:latin typeface="Comic Sans MS" panose="030F0702030302020204" pitchFamily="66" charset="0"/>
                <a:cs typeface="Arial" panose="020B0604020202020204" pitchFamily="34" charset="0"/>
              </a:rPr>
              <a:t>e</a:t>
            </a:r>
          </a:p>
        </p:txBody>
      </p:sp>
      <p:pic>
        <p:nvPicPr>
          <p:cNvPr id="3080" name="Picture 8" descr="Elefante Frente PNG transparente - StickPNG en 2020 | Fotos de elefantes,  Elephas maximus, Elefante africa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69" y="4215121"/>
            <a:ext cx="2583100" cy="258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Las Escaleras De Madera Aislaron El Ejemplo Ilustración del Vector -  Ilustración de madera, ejemplo: 1466151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887" y="1347215"/>
            <a:ext cx="2626971" cy="262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TFA 98.1091 - Reloj de Pared controlado por Radio, Color Plateado:  Amazon.es: Hoga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13" y="1676418"/>
            <a:ext cx="2238070" cy="227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Fotos de Varios helados de cono de stock, imágenes de Varios helados de  cono sin royalties | Depositphoto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2758">
            <a:off x="8875300" y="4125856"/>
            <a:ext cx="1805291" cy="249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195942" y="274320"/>
            <a:ext cx="1178269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latin typeface="Comic Sans MS" panose="030F0702030302020204" pitchFamily="66" charset="0"/>
              </a:rPr>
              <a:t>¡Tu puedes!</a:t>
            </a:r>
          </a:p>
          <a:p>
            <a:pPr algn="ctr"/>
            <a:endParaRPr lang="es-MX" sz="500" b="1" dirty="0">
              <a:latin typeface="Comic Sans MS" panose="030F0702030302020204" pitchFamily="66" charset="0"/>
            </a:endParaRPr>
          </a:p>
          <a:p>
            <a:pPr algn="ctr"/>
            <a:r>
              <a:rPr lang="es-MX" dirty="0">
                <a:latin typeface="Comic Sans MS" panose="030F0702030302020204" pitchFamily="66" charset="0"/>
              </a:rPr>
              <a:t>Selecciona la imagen de acuerdo a su inicial correspondiente de la letra que se muestra.</a:t>
            </a:r>
          </a:p>
        </p:txBody>
      </p:sp>
    </p:spTree>
    <p:extLst>
      <p:ext uri="{BB962C8B-B14F-4D97-AF65-F5344CB8AC3E}">
        <p14:creationId xmlns:p14="http://schemas.microsoft.com/office/powerpoint/2010/main" val="264761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200681" y="1550607"/>
            <a:ext cx="1907177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9900" dirty="0">
                <a:latin typeface="Comic Sans MS" panose="030F0702030302020204" pitchFamily="66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95942" y="274320"/>
            <a:ext cx="1178269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latin typeface="Comic Sans MS" panose="030F0702030302020204" pitchFamily="66" charset="0"/>
              </a:rPr>
              <a:t>¡Tu puedes!</a:t>
            </a:r>
          </a:p>
          <a:p>
            <a:pPr algn="ctr"/>
            <a:endParaRPr lang="es-MX" sz="500" b="1" dirty="0">
              <a:latin typeface="Comic Sans MS" panose="030F0702030302020204" pitchFamily="66" charset="0"/>
            </a:endParaRPr>
          </a:p>
          <a:p>
            <a:pPr algn="ctr"/>
            <a:r>
              <a:rPr lang="es-MX" dirty="0">
                <a:latin typeface="Comic Sans MS" panose="030F0702030302020204" pitchFamily="66" charset="0"/>
              </a:rPr>
              <a:t>Selecciona la imagen de acuerdo a su inicial correspondiente de la letra que se muestra.</a:t>
            </a:r>
          </a:p>
        </p:txBody>
      </p:sp>
      <p:pic>
        <p:nvPicPr>
          <p:cNvPr id="2050" name="Picture 2" descr="EVALUACIÓN - LOS ANIMALES EN ING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900" y="3790257"/>
            <a:ext cx="1957501" cy="249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uitarra Yamaha C8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28299">
            <a:off x="1190337" y="2038741"/>
            <a:ext cx="2564970" cy="106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as pelotas no son redondas: las matemáticas te lo explican | Verne EL PAÍ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469" y="1145974"/>
            <a:ext cx="3600361" cy="252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VACA CON UN FONDO BLANCO. - Juegos Gratis Online en Puzzle Factor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57" y="3937134"/>
            <a:ext cx="2748023" cy="274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30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849086" y="573997"/>
            <a:ext cx="101629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b="1" dirty="0">
                <a:latin typeface="Comic Sans MS" panose="030F0702030302020204" pitchFamily="66" charset="0"/>
              </a:rPr>
              <a:t>¡Vamos a visitar a las </a:t>
            </a:r>
            <a:r>
              <a:rPr lang="es-MX" sz="6000" b="1" u="sng" dirty="0">
                <a:latin typeface="Comic Sans MS" panose="030F0702030302020204" pitchFamily="66" charset="0"/>
              </a:rPr>
              <a:t>jirafas</a:t>
            </a:r>
            <a:r>
              <a:rPr lang="es-MX" sz="6000" b="1" dirty="0">
                <a:latin typeface="Comic Sans MS" panose="030F0702030302020204" pitchFamily="66" charset="0"/>
              </a:rPr>
              <a:t>!</a:t>
            </a:r>
          </a:p>
        </p:txBody>
      </p:sp>
      <p:pic>
        <p:nvPicPr>
          <p:cNvPr id="6146" name="Picture 2" descr="La lengua de la jiraf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394" y="2767484"/>
            <a:ext cx="3593464" cy="359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lamada ovalada 3"/>
          <p:cNvSpPr/>
          <p:nvPr/>
        </p:nvSpPr>
        <p:spPr>
          <a:xfrm>
            <a:off x="1123407" y="2767484"/>
            <a:ext cx="4480560" cy="1724298"/>
          </a:xfrm>
          <a:prstGeom prst="wedgeEllipseCallout">
            <a:avLst>
              <a:gd name="adj1" fmla="val 81499"/>
              <a:gd name="adj2" fmla="val 4734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>
                <a:latin typeface="Comic Sans MS" panose="030F0702030302020204" pitchFamily="66" charset="0"/>
              </a:rPr>
              <a:t>Rara vez me verás dormida, porque duermo entre 10 minutos y 2 horas al día.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849086" y="5099793"/>
            <a:ext cx="5264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latin typeface="Comic Sans MS" panose="030F0702030302020204" pitchFamily="66" charset="0"/>
              </a:rPr>
              <a:t>¡Y puede dormir de pie!</a:t>
            </a:r>
            <a:endParaRPr lang="es-MX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70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200681" y="1550607"/>
            <a:ext cx="1907177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9900" dirty="0">
                <a:latin typeface="Comic Sans MS" panose="030F0702030302020204" pitchFamily="66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95942" y="274320"/>
            <a:ext cx="1178269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latin typeface="Comic Sans MS" panose="030F0702030302020204" pitchFamily="66" charset="0"/>
              </a:rPr>
              <a:t>¡Tu puedes!</a:t>
            </a:r>
          </a:p>
          <a:p>
            <a:pPr algn="ctr"/>
            <a:endParaRPr lang="es-MX" sz="500" b="1" dirty="0">
              <a:latin typeface="Comic Sans MS" panose="030F0702030302020204" pitchFamily="66" charset="0"/>
            </a:endParaRPr>
          </a:p>
          <a:p>
            <a:pPr algn="ctr"/>
            <a:r>
              <a:rPr lang="es-MX" dirty="0">
                <a:latin typeface="Comic Sans MS" panose="030F0702030302020204" pitchFamily="66" charset="0"/>
              </a:rPr>
              <a:t>Selecciona la imagen de acuerdo a su inicial correspondiente de la letra que se muestra.</a:t>
            </a:r>
          </a:p>
        </p:txBody>
      </p:sp>
      <p:pic>
        <p:nvPicPr>
          <p:cNvPr id="1026" name="Picture 2" descr="Koala delante de un fondo blanco | Foto Premi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58" y="1418863"/>
            <a:ext cx="2300242" cy="230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neficios del kiwi que deberías conoc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667" y="1418863"/>
            <a:ext cx="3384459" cy="19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rro Azu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980" y="4519749"/>
            <a:ext cx="4087146" cy="18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equeña Rana De árbol Aislado Sobre Fondo Blanco. Fotos, Retratos, Imágenes  Y Fotografía De Archivo Libres De Derecho. Image 14536250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35" y="4314988"/>
            <a:ext cx="3475574" cy="229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102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200681" y="2047000"/>
            <a:ext cx="1907177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9900" dirty="0">
                <a:latin typeface="Comic Sans MS" panose="030F0702030302020204" pitchFamily="66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95942" y="274320"/>
            <a:ext cx="1178269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latin typeface="Comic Sans MS" panose="030F0702030302020204" pitchFamily="66" charset="0"/>
              </a:rPr>
              <a:t>¡Tu puedes!</a:t>
            </a:r>
          </a:p>
          <a:p>
            <a:pPr algn="ctr"/>
            <a:endParaRPr lang="es-MX" sz="500" b="1" dirty="0">
              <a:latin typeface="Comic Sans MS" panose="030F0702030302020204" pitchFamily="66" charset="0"/>
            </a:endParaRPr>
          </a:p>
          <a:p>
            <a:pPr algn="ctr"/>
            <a:r>
              <a:rPr lang="es-MX" dirty="0">
                <a:latin typeface="Comic Sans MS" panose="030F0702030302020204" pitchFamily="66" charset="0"/>
              </a:rPr>
              <a:t>Selecciona la imagen de acuerdo a su inicial correspondiente de la letra que se muestra.</a:t>
            </a:r>
          </a:p>
        </p:txBody>
      </p:sp>
      <p:pic>
        <p:nvPicPr>
          <p:cNvPr id="2050" name="Picture 2" descr="Lupa - Apps en Google Pl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798" y="1293223"/>
            <a:ext cx="2460034" cy="246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🥇Libro azul en el Seguro de Auto - Rastreator.mx®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06" y="3899286"/>
            <a:ext cx="2604846" cy="260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ágenes de Lapiz | Vectores, fotos de stock y PSD gratuit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764" y="3837674"/>
            <a:ext cx="2728068" cy="272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ᐈ Aviones dibujados vectores de stock, ilustraciones aviones | descargar en  Depositphotos®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58" y="1476103"/>
            <a:ext cx="3562158" cy="206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577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200681" y="2047000"/>
            <a:ext cx="1907177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9900" dirty="0">
                <a:latin typeface="Comic Sans MS" panose="030F0702030302020204" pitchFamily="66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95942" y="274320"/>
            <a:ext cx="1178269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latin typeface="Comic Sans MS" panose="030F0702030302020204" pitchFamily="66" charset="0"/>
              </a:rPr>
              <a:t>¡Tu puedes!</a:t>
            </a:r>
          </a:p>
          <a:p>
            <a:pPr algn="ctr"/>
            <a:endParaRPr lang="es-MX" sz="500" b="1" dirty="0">
              <a:latin typeface="Comic Sans MS" panose="030F0702030302020204" pitchFamily="66" charset="0"/>
            </a:endParaRPr>
          </a:p>
          <a:p>
            <a:pPr algn="ctr"/>
            <a:r>
              <a:rPr lang="es-MX" dirty="0">
                <a:latin typeface="Comic Sans MS" panose="030F0702030302020204" pitchFamily="66" charset="0"/>
              </a:rPr>
              <a:t>Selecciona la imagen de acuerdo a su inicial correspondiente de la letra que se muestra.</a:t>
            </a:r>
          </a:p>
        </p:txBody>
      </p:sp>
      <p:pic>
        <p:nvPicPr>
          <p:cNvPr id="4098" name="Picture 2" descr="Dio la naranja el nombre al color o el color se lo cedió a la fruta? -  Historias de la Histor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13" y="1558495"/>
            <a:ext cx="4063727" cy="224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ctualidad Acelerar la transición hacia una solución de nube híbrida con  Hybrid Cloud in a Box - ChannelBi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542" y="4177393"/>
            <a:ext cx="4088673" cy="229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ómo hacer una mesa de madera - VI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14" y="4338342"/>
            <a:ext cx="3345270" cy="223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Vector Premium | Antiguo molino de viento de ladrillo marró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378" y="934575"/>
            <a:ext cx="2496185" cy="299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761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995082" y="665440"/>
            <a:ext cx="72479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dirty="0">
                <a:latin typeface="Comic Sans MS" panose="030F0702030302020204" pitchFamily="66" charset="0"/>
              </a:rPr>
              <a:t>¿Cuál de ellos es un </a:t>
            </a:r>
            <a:r>
              <a:rPr lang="es-MX" sz="6600" b="1" u="sng" dirty="0">
                <a:latin typeface="Comic Sans MS" panose="030F0702030302020204" pitchFamily="66" charset="0"/>
              </a:rPr>
              <a:t>ñandú</a:t>
            </a:r>
            <a:r>
              <a:rPr lang="es-MX" sz="6600" dirty="0">
                <a:latin typeface="Comic Sans MS" panose="030F0702030302020204" pitchFamily="66" charset="0"/>
              </a:rPr>
              <a:t>?</a:t>
            </a:r>
          </a:p>
          <a:p>
            <a:pPr algn="ctr"/>
            <a:endParaRPr lang="es-MX" sz="6600" b="1" dirty="0">
              <a:latin typeface="Comic Sans MS" panose="030F0702030302020204" pitchFamily="66" charset="0"/>
            </a:endParaRPr>
          </a:p>
        </p:txBody>
      </p:sp>
      <p:pic>
        <p:nvPicPr>
          <p:cNvPr id="6146" name="Picture 2" descr="Ñandu Común | Wiki Reino Animalia | Fand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082" y="3194693"/>
            <a:ext cx="3149328" cy="314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Koala Australiano | Curiosidades, dónde verlos y mucho má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1" r="19287"/>
          <a:stretch/>
        </p:blipFill>
        <p:spPr bwMode="auto">
          <a:xfrm>
            <a:off x="6701246" y="3189015"/>
            <a:ext cx="3344091" cy="315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549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200681" y="2047000"/>
            <a:ext cx="1907177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9900" dirty="0">
                <a:latin typeface="Comic Sans MS" panose="030F0702030302020204" pitchFamily="66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95942" y="274320"/>
            <a:ext cx="1178269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latin typeface="Comic Sans MS" panose="030F0702030302020204" pitchFamily="66" charset="0"/>
              </a:rPr>
              <a:t>¡Tu puedes!</a:t>
            </a:r>
          </a:p>
          <a:p>
            <a:pPr algn="ctr"/>
            <a:endParaRPr lang="es-MX" sz="500" b="1" dirty="0">
              <a:latin typeface="Comic Sans MS" panose="030F0702030302020204" pitchFamily="66" charset="0"/>
            </a:endParaRPr>
          </a:p>
          <a:p>
            <a:pPr algn="ctr"/>
            <a:r>
              <a:rPr lang="es-MX" dirty="0">
                <a:latin typeface="Comic Sans MS" panose="030F0702030302020204" pitchFamily="66" charset="0"/>
              </a:rPr>
              <a:t>Selecciona la imagen de acuerdo a su inicial correspondiente de la letra que se muestra.</a:t>
            </a:r>
          </a:p>
        </p:txBody>
      </p:sp>
      <p:pic>
        <p:nvPicPr>
          <p:cNvPr id="8194" name="Picture 2" descr="Pelota de playa #Soyvisu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662" y="1284305"/>
            <a:ext cx="2574562" cy="257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Pera Bartlett Kg | CH | Sitio de Chedrau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70" y="1198989"/>
            <a:ext cx="2745194" cy="274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Pez de Colores PNG transparente - Stick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72" y="4263819"/>
            <a:ext cx="3283423" cy="232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Quesos y Profeco. Marcas rechazan suspensión de vent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717" y="4439612"/>
            <a:ext cx="3172987" cy="196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2299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358</Words>
  <Application>Microsoft Office PowerPoint</Application>
  <PresentationFormat>Panorámica</PresentationFormat>
  <Paragraphs>72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Comic Sans MS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Estrella</dc:creator>
  <cp:lastModifiedBy>JOSE IVAN CARDEL SOTELO</cp:lastModifiedBy>
  <cp:revision>98</cp:revision>
  <dcterms:created xsi:type="dcterms:W3CDTF">2020-10-15T19:58:42Z</dcterms:created>
  <dcterms:modified xsi:type="dcterms:W3CDTF">2020-10-30T16:38:38Z</dcterms:modified>
</cp:coreProperties>
</file>