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18" r:id="rId2"/>
  </p:sldMasterIdLst>
  <p:sldIdLst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6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9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8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2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9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68EBF-8722-AC4F-9026-E6E089F5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r>
              <a:rPr lang="en-US" sz="720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B069-FC48-F84A-B1F0-F932C86B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711208"/>
            <a:ext cx="4758891" cy="1783523"/>
          </a:xfrm>
        </p:spPr>
        <p:txBody>
          <a:bodyPr anchor="b">
            <a:normAutofit/>
          </a:bodyPr>
          <a:lstStyle/>
          <a:p>
            <a:r>
              <a:rPr lang="en-US"/>
              <a:t>FYP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D825-80B0-4F10-9781-64861DE54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59" r="20360" b="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0AE3-4816-D148-B913-EA7FA8A7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1A6A-E964-E24C-95C2-1C16420B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0AE3-4816-D148-B913-EA7FA8A7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1A6A-E964-E24C-95C2-1C16420B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94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0AE3-4816-D148-B913-EA7FA8A7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1A6A-E964-E24C-95C2-1C16420B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74887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A3D"/>
      </a:dk2>
      <a:lt2>
        <a:srgbClr val="E8E5E2"/>
      </a:lt2>
      <a:accent1>
        <a:srgbClr val="8EA6C2"/>
      </a:accent1>
      <a:accent2>
        <a:srgbClr val="79AAB1"/>
      </a:accent2>
      <a:accent3>
        <a:srgbClr val="81AA9E"/>
      </a:accent3>
      <a:accent4>
        <a:srgbClr val="77AF88"/>
      </a:accent4>
      <a:accent5>
        <a:srgbClr val="86AB81"/>
      </a:accent5>
      <a:accent6>
        <a:srgbClr val="91A974"/>
      </a:accent6>
      <a:hlink>
        <a:srgbClr val="9A7E5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Century Gothic</vt:lpstr>
      <vt:lpstr>Rockwell</vt:lpstr>
      <vt:lpstr>Rockwell Condensed</vt:lpstr>
      <vt:lpstr>Rockwell Extra Bold</vt:lpstr>
      <vt:lpstr>Wingdings</vt:lpstr>
      <vt:lpstr>BrushVTI</vt:lpstr>
      <vt:lpstr>Wood Type</vt:lpstr>
      <vt:lpstr>Demo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CHAN Ka Mong</dc:creator>
  <cp:lastModifiedBy>CHAN Ka Mong</cp:lastModifiedBy>
  <cp:revision>1</cp:revision>
  <dcterms:created xsi:type="dcterms:W3CDTF">2020-11-11T05:48:49Z</dcterms:created>
  <dcterms:modified xsi:type="dcterms:W3CDTF">2020-11-11T05:48:58Z</dcterms:modified>
</cp:coreProperties>
</file>