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D3BA4A-B80C-2B4C-8C35-6916508BF09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0DF3AC-B3B6-8144-B9A4-A0FA0782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167-F47C-AF48-B912-9C38C177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49AA-92B1-6E47-9B7B-9EABD216B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</a:t>
            </a:r>
            <a:r>
              <a:rPr lang="zh-TW" altLang="en-US" dirty="0"/>
              <a:t> </a:t>
            </a:r>
            <a:r>
              <a:rPr lang="en-US" altLang="zh-TW" dirty="0"/>
              <a:t>Ka</a:t>
            </a:r>
            <a:r>
              <a:rPr lang="zh-TW" altLang="en-US" dirty="0"/>
              <a:t> </a:t>
            </a:r>
            <a:r>
              <a:rPr lang="en-US" altLang="zh-TW" dirty="0" err="1"/>
              <a:t>Mong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195F-9E92-CC47-B84C-482F99567B1B}"/>
              </a:ext>
            </a:extLst>
          </p:cNvPr>
          <p:cNvSpPr/>
          <p:nvPr/>
        </p:nvSpPr>
        <p:spPr>
          <a:xfrm>
            <a:off x="5655013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HK" dirty="0"/>
          </a:p>
          <a:p>
            <a:endParaRPr lang="en-HK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167-F47C-AF48-B912-9C38C177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49AA-92B1-6E47-9B7B-9EABD216B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5195F-9E92-CC47-B84C-482F99567B1B}"/>
              </a:ext>
            </a:extLst>
          </p:cNvPr>
          <p:cNvSpPr/>
          <p:nvPr/>
        </p:nvSpPr>
        <p:spPr>
          <a:xfrm>
            <a:off x="5655013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HK" dirty="0"/>
          </a:p>
          <a:p>
            <a:endParaRPr lang="en-HK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167-F47C-AF48-B912-9C38C177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49AA-92B1-6E47-9B7B-9EABD216B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7167-F47C-AF48-B912-9C38C1773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49AA-92B1-6E47-9B7B-9EABD216B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{80066D0B-E152-A64B-AEC4-CDF70C3770BC}tf10001070</Template>
  <TotalTime>4</TotalTime>
  <Words>11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Menlo</vt:lpstr>
      <vt:lpstr>Rockwell</vt:lpstr>
      <vt:lpstr>Rockwell Condensed</vt:lpstr>
      <vt:lpstr>Rockwell Extra Bold</vt:lpstr>
      <vt:lpstr>Wingdings</vt:lpstr>
      <vt:lpstr>Wood Type</vt:lpstr>
      <vt:lpstr>Cover Page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CHAN Ka Mong</dc:creator>
  <cp:lastModifiedBy>CHAN Ka Mong</cp:lastModifiedBy>
  <cp:revision>1</cp:revision>
  <dcterms:created xsi:type="dcterms:W3CDTF">2020-11-08T06:01:58Z</dcterms:created>
  <dcterms:modified xsi:type="dcterms:W3CDTF">2020-11-08T06:06:34Z</dcterms:modified>
</cp:coreProperties>
</file>