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809e64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c809e64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809e64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809e64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809e64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809e64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809e64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809e64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575" y="152400"/>
            <a:ext cx="590085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9000"/>
            <a:ext cx="8839202" cy="388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2175"/>
            <a:ext cx="6112000" cy="30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44261" t="0"/>
          <a:stretch/>
        </p:blipFill>
        <p:spPr>
          <a:xfrm>
            <a:off x="6641124" y="711175"/>
            <a:ext cx="2049199" cy="32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625" y="610475"/>
            <a:ext cx="29146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50" y="1369550"/>
            <a:ext cx="80391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