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7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4F832C"/>
    <a:srgbClr val="FFFFFF"/>
    <a:srgbClr val="209A1A"/>
    <a:srgbClr val="25B41E"/>
    <a:srgbClr val="24C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4E14-72A3-4463-939E-0EC3A94D7AAD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BFFF-62D5-4366-BEE7-1F08F2FCC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8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9BFFF-62D5-4366-BEE7-1F08F2FCC4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1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8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2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7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9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4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1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0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0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3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4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204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/>
            </a:gs>
            <a:gs pos="10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524000" y="2122713"/>
            <a:ext cx="9144000" cy="2612573"/>
          </a:xfrm>
          <a:prstGeom prst="round2DiagRect">
            <a:avLst/>
          </a:prstGeom>
          <a:gradFill flip="none"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8400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26" y="2122713"/>
            <a:ext cx="8677997" cy="2612573"/>
          </a:xfrm>
        </p:spPr>
        <p:txBody>
          <a:bodyPr>
            <a:normAutofit/>
          </a:bodyPr>
          <a:lstStyle/>
          <a:p>
            <a:r>
              <a:rPr lang="ru-RU" dirty="0" smtClean="0"/>
              <a:t>Хакатон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ru-RU" dirty="0" smtClean="0"/>
              <a:t>Разработка мобильных и веб-приложений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5303" y="6078581"/>
            <a:ext cx="4162697" cy="389709"/>
          </a:xfrm>
        </p:spPr>
        <p:txBody>
          <a:bodyPr>
            <a:normAutofit/>
          </a:bodyPr>
          <a:lstStyle/>
          <a:p>
            <a:r>
              <a:rPr lang="en-US" dirty="0" smtClean="0"/>
              <a:t>Made in </a:t>
            </a:r>
            <a:r>
              <a:rPr lang="ru-RU" dirty="0" smtClean="0"/>
              <a:t>ИП212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/>
            </a:gs>
            <a:gs pos="10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950716" y="179753"/>
            <a:ext cx="8290563" cy="6093684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1" name="Прямоугольник 1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с двумя скругленными соседними углами 17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3780" y="653142"/>
            <a:ext cx="8264436" cy="1325563"/>
          </a:xfrm>
        </p:spPr>
        <p:txBody>
          <a:bodyPr/>
          <a:lstStyle/>
          <a:p>
            <a:pPr algn="ctr"/>
            <a:r>
              <a:rPr lang="ru-RU" dirty="0" smtClean="0"/>
              <a:t>Команда группы ИП212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5432" y="5245615"/>
            <a:ext cx="1281421" cy="6980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Панков Никита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6505303" y="6273437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7" y="2676747"/>
            <a:ext cx="1278007" cy="244999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2199931" y="2676747"/>
            <a:ext cx="1278765" cy="3296958"/>
            <a:chOff x="2199931" y="2676747"/>
            <a:chExt cx="1278765" cy="3296958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931" y="2676747"/>
              <a:ext cx="1278765" cy="244999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199931" y="5327374"/>
              <a:ext cx="1278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Малютин Андрей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3714847" y="2676747"/>
            <a:ext cx="1274597" cy="3336419"/>
            <a:chOff x="3714847" y="2676747"/>
            <a:chExt cx="1274597" cy="3336419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848" y="2676747"/>
              <a:ext cx="1274596" cy="244999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14847" y="5366835"/>
              <a:ext cx="126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Чернец Иван</a:t>
              </a: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251136" y="2678663"/>
            <a:ext cx="1278007" cy="3264993"/>
            <a:chOff x="8251136" y="2678663"/>
            <a:chExt cx="1278007" cy="3264993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136" y="2678663"/>
              <a:ext cx="1278007" cy="244999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253603" y="5297325"/>
              <a:ext cx="1275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Веденеев Евгений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5220134" y="2676747"/>
            <a:ext cx="1293730" cy="3259027"/>
            <a:chOff x="5218587" y="2714677"/>
            <a:chExt cx="1293730" cy="325902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552" y="2714677"/>
              <a:ext cx="1278765" cy="244999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218587" y="5327373"/>
              <a:ext cx="1278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Яровой </a:t>
              </a:r>
              <a:r>
                <a:rPr lang="ru-RU" dirty="0" smtClean="0"/>
                <a:t>Никита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3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6" y="653143"/>
            <a:ext cx="8290563" cy="1294188"/>
          </a:xfrm>
        </p:spPr>
        <p:txBody>
          <a:bodyPr/>
          <a:lstStyle/>
          <a:p>
            <a:pPr algn="ctr"/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5" y="1690688"/>
            <a:ext cx="8290564" cy="42746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 smtClean="0"/>
              <a:t>В настоящее время в колледже существует проблема с отслеживанием расписаний занятий. Расписание зависит от текущей недели и поэтому и студентам и преподавателям приходится рассчитывать расписание на каждую неделю. Также каждый день могут быть переносы, замены и другие события, которые влияют на учебный процесс. В связи с этим необходимо оперативно быть в курсе актуального расписания.</a:t>
            </a:r>
          </a:p>
          <a:p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744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21" name="Прямоугольник 2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с двумя скругленными соседними углами 21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8" y="653143"/>
            <a:ext cx="8290564" cy="1037545"/>
          </a:xfrm>
        </p:spPr>
        <p:txBody>
          <a:bodyPr/>
          <a:lstStyle/>
          <a:p>
            <a:pPr algn="ctr"/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6" y="1825626"/>
            <a:ext cx="8290565" cy="312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Kotlin</a:t>
            </a:r>
            <a:r>
              <a:rPr lang="en-US" sz="2200" dirty="0"/>
              <a:t>, Kotlin </a:t>
            </a:r>
            <a:r>
              <a:rPr lang="en-US" sz="2200" dirty="0" smtClean="0"/>
              <a:t>composable, </a:t>
            </a:r>
            <a:r>
              <a:rPr lang="ru-RU" sz="2200" dirty="0" smtClean="0"/>
              <a:t>виджеты, уведомления, библиотека </a:t>
            </a:r>
            <a:r>
              <a:rPr lang="en-US" sz="2200" dirty="0" smtClean="0"/>
              <a:t>retrofit</a:t>
            </a:r>
            <a:r>
              <a:rPr lang="ru-RU" sz="2200" dirty="0" smtClean="0"/>
              <a:t>, </a:t>
            </a:r>
            <a:r>
              <a:rPr lang="en-US" sz="2200" dirty="0" smtClean="0"/>
              <a:t>Blazor, ASP .Net Core, Django</a:t>
            </a:r>
            <a:r>
              <a:rPr lang="ru-RU" sz="2200" dirty="0" smtClean="0"/>
              <a:t>, </a:t>
            </a:r>
            <a:r>
              <a:rPr lang="en-US" sz="2200" dirty="0" smtClean="0"/>
              <a:t>C#,</a:t>
            </a:r>
            <a:r>
              <a:rPr lang="ru-RU" sz="2200" dirty="0" smtClean="0"/>
              <a:t> </a:t>
            </a:r>
            <a:r>
              <a:rPr lang="en-US" sz="2200" smtClean="0"/>
              <a:t>Mudblazor</a:t>
            </a:r>
            <a:r>
              <a:rPr lang="ru-RU" sz="2200" smtClean="0"/>
              <a:t>, </a:t>
            </a:r>
            <a:r>
              <a:rPr lang="en-US" sz="2200" dirty="0" smtClean="0"/>
              <a:t>PostgreSQL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/>
            </a:gs>
            <a:gs pos="86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653143"/>
            <a:ext cx="8290563" cy="1172480"/>
          </a:xfrm>
        </p:spPr>
        <p:txBody>
          <a:bodyPr/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53" y="1641791"/>
            <a:ext cx="7847289" cy="4221464"/>
          </a:xfr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079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/>
            </a:gs>
            <a:gs pos="86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653143"/>
            <a:ext cx="8290563" cy="1172480"/>
          </a:xfrm>
        </p:spPr>
        <p:txBody>
          <a:bodyPr/>
          <a:lstStyle/>
          <a:p>
            <a:pPr algn="ctr"/>
            <a:r>
              <a:rPr lang="ru-RU" dirty="0" smtClean="0"/>
              <a:t>Архитектура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7" y="1825624"/>
            <a:ext cx="8290563" cy="3190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Мобильная версия использует: </a:t>
            </a:r>
            <a:r>
              <a:rPr lang="en-US" sz="2200" dirty="0"/>
              <a:t>Kotlin, Kotlin composable, </a:t>
            </a:r>
            <a:r>
              <a:rPr lang="ru-RU" sz="2200" dirty="0"/>
              <a:t>виджеты, уведомления, библиотека </a:t>
            </a:r>
            <a:r>
              <a:rPr lang="en-US" sz="2200" dirty="0"/>
              <a:t>retrofit.</a:t>
            </a:r>
          </a:p>
          <a:p>
            <a:pPr marL="0" indent="0">
              <a:buNone/>
            </a:pPr>
            <a:r>
              <a:rPr lang="en-US" sz="2200" dirty="0"/>
              <a:t>Backend web-</a:t>
            </a:r>
            <a:r>
              <a:rPr lang="ru-RU" sz="2200" dirty="0"/>
              <a:t>версии: </a:t>
            </a:r>
            <a:r>
              <a:rPr lang="en-US" sz="2200" dirty="0"/>
              <a:t>Blazor, ASP .Net Core, </a:t>
            </a:r>
            <a:r>
              <a:rPr lang="en-US" sz="2200" dirty="0" smtClean="0"/>
              <a:t>Django</a:t>
            </a:r>
            <a:r>
              <a:rPr lang="ru-RU" sz="2200" dirty="0" smtClean="0"/>
              <a:t>, </a:t>
            </a:r>
            <a:r>
              <a:rPr lang="en-US" sz="2200" dirty="0" err="1" smtClean="0"/>
              <a:t>Newtonsoft</a:t>
            </a:r>
            <a:r>
              <a:rPr lang="en-US" sz="2200" dirty="0"/>
              <a:t> </a:t>
            </a:r>
            <a:r>
              <a:rPr lang="en-US" sz="2200" dirty="0" smtClean="0"/>
              <a:t>.</a:t>
            </a:r>
            <a:r>
              <a:rPr lang="en-US" sz="2200" dirty="0" err="1" smtClean="0"/>
              <a:t>json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Frontend web-</a:t>
            </a:r>
            <a:r>
              <a:rPr lang="ru-RU" sz="2200" dirty="0"/>
              <a:t>версии:</a:t>
            </a:r>
            <a:r>
              <a:rPr lang="en-US" sz="2200" dirty="0"/>
              <a:t> C#,</a:t>
            </a:r>
            <a:r>
              <a:rPr lang="ru-RU" sz="2200" dirty="0"/>
              <a:t> </a:t>
            </a:r>
            <a:r>
              <a:rPr lang="en-US" sz="2200" dirty="0"/>
              <a:t>Mudblazor, ASP .Net Core.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База данных: </a:t>
            </a:r>
            <a:r>
              <a:rPr lang="en-US" sz="2200" dirty="0" smtClean="0"/>
              <a:t>PostgreSQL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954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21" name="Прямоугольник 2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с двумя скругленными соседними углами 21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795129"/>
            <a:ext cx="8290565" cy="1030495"/>
          </a:xfrm>
        </p:spPr>
        <p:txBody>
          <a:bodyPr/>
          <a:lstStyle/>
          <a:p>
            <a:pPr algn="ctr"/>
            <a:r>
              <a:rPr lang="ru-RU" dirty="0" smtClean="0"/>
              <a:t>Сценарии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6" y="1825625"/>
            <a:ext cx="8290565" cy="41397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Вывод расписания по преподавателям и группам.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Отображение занятий по календарю и в табличном виде.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Отображение расписания на день, неделю, все недели.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Рассылка уведомлений об </a:t>
            </a:r>
            <a:r>
              <a:rPr lang="ru-RU" sz="2200" smtClean="0"/>
              <a:t>изменении расписания.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2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6" name="Прямоугольник 15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6" y="653143"/>
            <a:ext cx="8290566" cy="1172482"/>
          </a:xfrm>
        </p:spPr>
        <p:txBody>
          <a:bodyPr/>
          <a:lstStyle/>
          <a:p>
            <a:pPr algn="ctr"/>
            <a:r>
              <a:rPr lang="ru-RU" dirty="0" smtClean="0"/>
              <a:t>Развитие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7" y="1825625"/>
            <a:ext cx="8290564" cy="4139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В последующем будет создан редактор для диспетчера, организован парсинг, статистика для преподавателя, сравнение расписаний.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1885121" y="2122713"/>
            <a:ext cx="8421758" cy="2612573"/>
          </a:xfrm>
          <a:prstGeom prst="round2DiagRect">
            <a:avLst/>
          </a:prstGeom>
          <a:gradFill flip="none"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8400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5121" y="2920636"/>
            <a:ext cx="8421758" cy="101672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5303" y="6078581"/>
            <a:ext cx="4162697" cy="389709"/>
          </a:xfrm>
        </p:spPr>
        <p:txBody>
          <a:bodyPr>
            <a:normAutofit/>
          </a:bodyPr>
          <a:lstStyle/>
          <a:p>
            <a:r>
              <a:rPr lang="en-US" dirty="0" smtClean="0"/>
              <a:t>Made in </a:t>
            </a:r>
            <a:r>
              <a:rPr lang="ru-RU" dirty="0" smtClean="0"/>
              <a:t>ИП212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1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474</TotalTime>
  <Words>243</Words>
  <Application>Microsoft Office PowerPoint</Application>
  <PresentationFormat>Широкоэкранный</PresentationFormat>
  <Paragraphs>35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Небеса</vt:lpstr>
      <vt:lpstr>Хакатон  “Разработка мобильных и веб-приложений”</vt:lpstr>
      <vt:lpstr>Команда группы ИП212</vt:lpstr>
      <vt:lpstr>Проблематика</vt:lpstr>
      <vt:lpstr>Стек технологий</vt:lpstr>
      <vt:lpstr>Структура Базы данных</vt:lpstr>
      <vt:lpstr>Архитектура решения</vt:lpstr>
      <vt:lpstr>Сценарии использования</vt:lpstr>
      <vt:lpstr>Развитие продукта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40</cp:revision>
  <dcterms:created xsi:type="dcterms:W3CDTF">2024-12-04T06:16:19Z</dcterms:created>
  <dcterms:modified xsi:type="dcterms:W3CDTF">2024-12-05T07:20:23Z</dcterms:modified>
</cp:coreProperties>
</file>